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sldIdLst>
    <p:sldId id="347" r:id="rId3"/>
    <p:sldId id="256" r:id="rId4"/>
    <p:sldId id="268" r:id="rId5"/>
    <p:sldId id="257" r:id="rId6"/>
    <p:sldId id="271" r:id="rId7"/>
    <p:sldId id="273" r:id="rId8"/>
    <p:sldId id="274" r:id="rId9"/>
    <p:sldId id="309" r:id="rId10"/>
    <p:sldId id="260" r:id="rId11"/>
    <p:sldId id="266" r:id="rId12"/>
    <p:sldId id="267" r:id="rId13"/>
  </p:sldIdLst>
  <p:sldSz cx="15636875" cy="9236075"/>
  <p:notesSz cx="6858000" cy="9144000"/>
  <p:defaultTextStyle>
    <a:defPPr>
      <a:defRPr lang="en-US"/>
    </a:defPPr>
    <a:lvl1pPr marL="0" algn="l" defTabSz="1193431" rtl="0" eaLnBrk="1" latinLnBrk="0" hangingPunct="1">
      <a:defRPr sz="2400" kern="1200">
        <a:solidFill>
          <a:schemeClr val="tx1"/>
        </a:solidFill>
        <a:latin typeface="+mn-lt"/>
        <a:ea typeface="+mn-ea"/>
        <a:cs typeface="+mn-cs"/>
      </a:defRPr>
    </a:lvl1pPr>
    <a:lvl2pPr marL="596714" algn="l" defTabSz="1193431" rtl="0" eaLnBrk="1" latinLnBrk="0" hangingPunct="1">
      <a:defRPr sz="2400" kern="1200">
        <a:solidFill>
          <a:schemeClr val="tx1"/>
        </a:solidFill>
        <a:latin typeface="+mn-lt"/>
        <a:ea typeface="+mn-ea"/>
        <a:cs typeface="+mn-cs"/>
      </a:defRPr>
    </a:lvl2pPr>
    <a:lvl3pPr marL="1193431" algn="l" defTabSz="1193431" rtl="0" eaLnBrk="1" latinLnBrk="0" hangingPunct="1">
      <a:defRPr sz="2400" kern="1200">
        <a:solidFill>
          <a:schemeClr val="tx1"/>
        </a:solidFill>
        <a:latin typeface="+mn-lt"/>
        <a:ea typeface="+mn-ea"/>
        <a:cs typeface="+mn-cs"/>
      </a:defRPr>
    </a:lvl3pPr>
    <a:lvl4pPr marL="1790147" algn="l" defTabSz="1193431" rtl="0" eaLnBrk="1" latinLnBrk="0" hangingPunct="1">
      <a:defRPr sz="2400" kern="1200">
        <a:solidFill>
          <a:schemeClr val="tx1"/>
        </a:solidFill>
        <a:latin typeface="+mn-lt"/>
        <a:ea typeface="+mn-ea"/>
        <a:cs typeface="+mn-cs"/>
      </a:defRPr>
    </a:lvl4pPr>
    <a:lvl5pPr marL="2386861" algn="l" defTabSz="1193431" rtl="0" eaLnBrk="1" latinLnBrk="0" hangingPunct="1">
      <a:defRPr sz="2400" kern="1200">
        <a:solidFill>
          <a:schemeClr val="tx1"/>
        </a:solidFill>
        <a:latin typeface="+mn-lt"/>
        <a:ea typeface="+mn-ea"/>
        <a:cs typeface="+mn-cs"/>
      </a:defRPr>
    </a:lvl5pPr>
    <a:lvl6pPr marL="2983578" algn="l" defTabSz="1193431" rtl="0" eaLnBrk="1" latinLnBrk="0" hangingPunct="1">
      <a:defRPr sz="2400" kern="1200">
        <a:solidFill>
          <a:schemeClr val="tx1"/>
        </a:solidFill>
        <a:latin typeface="+mn-lt"/>
        <a:ea typeface="+mn-ea"/>
        <a:cs typeface="+mn-cs"/>
      </a:defRPr>
    </a:lvl6pPr>
    <a:lvl7pPr marL="3580293" algn="l" defTabSz="1193431" rtl="0" eaLnBrk="1" latinLnBrk="0" hangingPunct="1">
      <a:defRPr sz="2400" kern="1200">
        <a:solidFill>
          <a:schemeClr val="tx1"/>
        </a:solidFill>
        <a:latin typeface="+mn-lt"/>
        <a:ea typeface="+mn-ea"/>
        <a:cs typeface="+mn-cs"/>
      </a:defRPr>
    </a:lvl7pPr>
    <a:lvl8pPr marL="4177009" algn="l" defTabSz="1193431" rtl="0" eaLnBrk="1" latinLnBrk="0" hangingPunct="1">
      <a:defRPr sz="2400" kern="1200">
        <a:solidFill>
          <a:schemeClr val="tx1"/>
        </a:solidFill>
        <a:latin typeface="+mn-lt"/>
        <a:ea typeface="+mn-ea"/>
        <a:cs typeface="+mn-cs"/>
      </a:defRPr>
    </a:lvl8pPr>
    <a:lvl9pPr marL="4773725" algn="l" defTabSz="1193431"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9">
          <p15:clr>
            <a:srgbClr val="A4A3A4"/>
          </p15:clr>
        </p15:guide>
        <p15:guide id="2" pos="49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F347"/>
    <a:srgbClr val="82E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5" autoAdjust="0"/>
    <p:restoredTop sz="94660"/>
  </p:normalViewPr>
  <p:slideViewPr>
    <p:cSldViewPr snapToGrid="0">
      <p:cViewPr varScale="1">
        <p:scale>
          <a:sx n="25" d="100"/>
          <a:sy n="25" d="100"/>
        </p:scale>
        <p:origin x="256" y="36"/>
      </p:cViewPr>
      <p:guideLst>
        <p:guide orient="horz" pos="2909"/>
        <p:guide pos="49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EB57E-A555-47AD-A1F2-550D1BC014C5}" type="datetimeFigureOut">
              <a:rPr lang="en-US" smtClean="0"/>
              <a:t>12/2/2021</a:t>
            </a:fld>
            <a:endParaRPr lang="en-US"/>
          </a:p>
        </p:txBody>
      </p:sp>
      <p:sp>
        <p:nvSpPr>
          <p:cNvPr id="4" name="Slide Image Placeholder 3"/>
          <p:cNvSpPr>
            <a:spLocks noGrp="1" noRot="1" noChangeAspect="1"/>
          </p:cNvSpPr>
          <p:nvPr>
            <p:ph type="sldImg" idx="2"/>
          </p:nvPr>
        </p:nvSpPr>
        <p:spPr>
          <a:xfrm>
            <a:off x="815975" y="1143000"/>
            <a:ext cx="5226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F556B-8FEB-48C1-B5F8-F58043FC437D}" type="slidenum">
              <a:rPr lang="en-US" smtClean="0"/>
              <a:t>‹#›</a:t>
            </a:fld>
            <a:endParaRPr lang="en-US"/>
          </a:p>
        </p:txBody>
      </p:sp>
    </p:spTree>
    <p:extLst>
      <p:ext uri="{BB962C8B-B14F-4D97-AF65-F5344CB8AC3E}">
        <p14:creationId xmlns:p14="http://schemas.microsoft.com/office/powerpoint/2010/main" val="305965165"/>
      </p:ext>
    </p:extLst>
  </p:cSld>
  <p:clrMap bg1="lt1" tx1="dk1" bg2="lt2" tx2="dk2" accent1="accent1" accent2="accent2" accent3="accent3" accent4="accent4" accent5="accent5" accent6="accent6" hlink="hlink" folHlink="folHlink"/>
  <p:notesStyle>
    <a:lvl1pPr marL="0" algn="l" defTabSz="1193431" rtl="0" eaLnBrk="1" latinLnBrk="0" hangingPunct="1">
      <a:defRPr sz="1600" kern="1200">
        <a:solidFill>
          <a:schemeClr val="tx1"/>
        </a:solidFill>
        <a:latin typeface="+mn-lt"/>
        <a:ea typeface="+mn-ea"/>
        <a:cs typeface="+mn-cs"/>
      </a:defRPr>
    </a:lvl1pPr>
    <a:lvl2pPr marL="596714" algn="l" defTabSz="1193431" rtl="0" eaLnBrk="1" latinLnBrk="0" hangingPunct="1">
      <a:defRPr sz="1600" kern="1200">
        <a:solidFill>
          <a:schemeClr val="tx1"/>
        </a:solidFill>
        <a:latin typeface="+mn-lt"/>
        <a:ea typeface="+mn-ea"/>
        <a:cs typeface="+mn-cs"/>
      </a:defRPr>
    </a:lvl2pPr>
    <a:lvl3pPr marL="1193431" algn="l" defTabSz="1193431" rtl="0" eaLnBrk="1" latinLnBrk="0" hangingPunct="1">
      <a:defRPr sz="1600" kern="1200">
        <a:solidFill>
          <a:schemeClr val="tx1"/>
        </a:solidFill>
        <a:latin typeface="+mn-lt"/>
        <a:ea typeface="+mn-ea"/>
        <a:cs typeface="+mn-cs"/>
      </a:defRPr>
    </a:lvl3pPr>
    <a:lvl4pPr marL="1790147" algn="l" defTabSz="1193431" rtl="0" eaLnBrk="1" latinLnBrk="0" hangingPunct="1">
      <a:defRPr sz="1600" kern="1200">
        <a:solidFill>
          <a:schemeClr val="tx1"/>
        </a:solidFill>
        <a:latin typeface="+mn-lt"/>
        <a:ea typeface="+mn-ea"/>
        <a:cs typeface="+mn-cs"/>
      </a:defRPr>
    </a:lvl4pPr>
    <a:lvl5pPr marL="2386861" algn="l" defTabSz="1193431" rtl="0" eaLnBrk="1" latinLnBrk="0" hangingPunct="1">
      <a:defRPr sz="1600" kern="1200">
        <a:solidFill>
          <a:schemeClr val="tx1"/>
        </a:solidFill>
        <a:latin typeface="+mn-lt"/>
        <a:ea typeface="+mn-ea"/>
        <a:cs typeface="+mn-cs"/>
      </a:defRPr>
    </a:lvl5pPr>
    <a:lvl6pPr marL="2983578" algn="l" defTabSz="1193431" rtl="0" eaLnBrk="1" latinLnBrk="0" hangingPunct="1">
      <a:defRPr sz="1600" kern="1200">
        <a:solidFill>
          <a:schemeClr val="tx1"/>
        </a:solidFill>
        <a:latin typeface="+mn-lt"/>
        <a:ea typeface="+mn-ea"/>
        <a:cs typeface="+mn-cs"/>
      </a:defRPr>
    </a:lvl6pPr>
    <a:lvl7pPr marL="3580293" algn="l" defTabSz="1193431" rtl="0" eaLnBrk="1" latinLnBrk="0" hangingPunct="1">
      <a:defRPr sz="1600" kern="1200">
        <a:solidFill>
          <a:schemeClr val="tx1"/>
        </a:solidFill>
        <a:latin typeface="+mn-lt"/>
        <a:ea typeface="+mn-ea"/>
        <a:cs typeface="+mn-cs"/>
      </a:defRPr>
    </a:lvl7pPr>
    <a:lvl8pPr marL="4177009" algn="l" defTabSz="1193431" rtl="0" eaLnBrk="1" latinLnBrk="0" hangingPunct="1">
      <a:defRPr sz="1600" kern="1200">
        <a:solidFill>
          <a:schemeClr val="tx1"/>
        </a:solidFill>
        <a:latin typeface="+mn-lt"/>
        <a:ea typeface="+mn-ea"/>
        <a:cs typeface="+mn-cs"/>
      </a:defRPr>
    </a:lvl8pPr>
    <a:lvl9pPr marL="4773725" algn="l" defTabSz="119343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29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7050" y="685800"/>
            <a:ext cx="58039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5362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1143000"/>
            <a:ext cx="52260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4F556B-8FEB-48C1-B5F8-F58043FC437D}" type="slidenum">
              <a:rPr lang="en-US" smtClean="0"/>
              <a:t>4</a:t>
            </a:fld>
            <a:endParaRPr lang="en-US"/>
          </a:p>
        </p:txBody>
      </p:sp>
    </p:spTree>
    <p:extLst>
      <p:ext uri="{BB962C8B-B14F-4D97-AF65-F5344CB8AC3E}">
        <p14:creationId xmlns:p14="http://schemas.microsoft.com/office/powerpoint/2010/main" val="1088854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7050" y="685800"/>
            <a:ext cx="58039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08573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7050" y="685800"/>
            <a:ext cx="58039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08573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7050" y="685800"/>
            <a:ext cx="58039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08573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nên</a:t>
            </a:r>
            <a:r>
              <a:rPr lang="en-US" baseline="0"/>
              <a:t> cho HS kết luận trước (dựa vào nd bài tập HS vừa làm), sau đó GV KL sau.</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1143000"/>
            <a:ext cx="5226050" cy="3086100"/>
          </a:xfrm>
        </p:spPr>
      </p:sp>
      <p:sp>
        <p:nvSpPr>
          <p:cNvPr id="3" name="Notes Placeholder 2"/>
          <p:cNvSpPr>
            <a:spLocks noGrp="1"/>
          </p:cNvSpPr>
          <p:nvPr>
            <p:ph type="body" idx="1"/>
          </p:nvPr>
        </p:nvSpPr>
        <p:spPr/>
        <p:txBody>
          <a:bodyPr/>
          <a:lstStyle/>
          <a:p>
            <a:r>
              <a:rPr lang="en-US" dirty="0" err="1"/>
              <a:t>Thầy</a:t>
            </a:r>
            <a:r>
              <a:rPr lang="en-US" baseline="0" dirty="0"/>
              <a:t> </a:t>
            </a:r>
            <a:r>
              <a:rPr lang="en-US" baseline="0" dirty="0" err="1"/>
              <a:t>cô</a:t>
            </a:r>
            <a:r>
              <a:rPr lang="en-US" baseline="0" dirty="0"/>
              <a:t> </a:t>
            </a:r>
            <a:r>
              <a:rPr lang="en-US" baseline="0" dirty="0" err="1"/>
              <a:t>kích</a:t>
            </a:r>
            <a:r>
              <a:rPr lang="en-US" baseline="0" dirty="0"/>
              <a:t> </a:t>
            </a:r>
            <a:r>
              <a:rPr lang="en-US" baseline="0" dirty="0" err="1"/>
              <a:t>vào</a:t>
            </a:r>
            <a:r>
              <a:rPr lang="en-US" baseline="0" dirty="0"/>
              <a:t> </a:t>
            </a:r>
            <a:r>
              <a:rPr lang="en-US" baseline="0" dirty="0" err="1"/>
              <a:t>từng</a:t>
            </a:r>
            <a:r>
              <a:rPr lang="en-US" baseline="0" dirty="0"/>
              <a:t> ô </a:t>
            </a:r>
            <a:r>
              <a:rPr lang="en-US" baseline="0" dirty="0" err="1"/>
              <a:t>cột</a:t>
            </a:r>
            <a:r>
              <a:rPr lang="en-US" baseline="0" dirty="0"/>
              <a:t> A </a:t>
            </a:r>
            <a:r>
              <a:rPr lang="en-US" baseline="0" dirty="0" err="1"/>
              <a:t>để</a:t>
            </a:r>
            <a:r>
              <a:rPr lang="en-US" baseline="0" dirty="0"/>
              <a:t> </a:t>
            </a:r>
            <a:r>
              <a:rPr lang="en-US" baseline="0" dirty="0" err="1"/>
              <a:t>hiện</a:t>
            </a:r>
            <a:r>
              <a:rPr lang="en-US" baseline="0" dirty="0"/>
              <a:t> </a:t>
            </a:r>
            <a:r>
              <a:rPr lang="en-US" baseline="0" dirty="0" err="1"/>
              <a:t>đáp</a:t>
            </a:r>
            <a:r>
              <a:rPr lang="en-US" baseline="0" dirty="0"/>
              <a:t> </a:t>
            </a:r>
            <a:r>
              <a:rPr lang="en-US" baseline="0" dirty="0" err="1"/>
              <a:t>án</a:t>
            </a:r>
            <a:endParaRPr lang="en-US" dirty="0"/>
          </a:p>
        </p:txBody>
      </p:sp>
      <p:sp>
        <p:nvSpPr>
          <p:cNvPr id="4" name="Slide Number Placeholder 3"/>
          <p:cNvSpPr>
            <a:spLocks noGrp="1"/>
          </p:cNvSpPr>
          <p:nvPr>
            <p:ph type="sldNum" sz="quarter" idx="10"/>
          </p:nvPr>
        </p:nvSpPr>
        <p:spPr/>
        <p:txBody>
          <a:bodyPr/>
          <a:lstStyle/>
          <a:p>
            <a:fld id="{704F556B-8FEB-48C1-B5F8-F58043FC437D}" type="slidenum">
              <a:rPr lang="en-US" smtClean="0"/>
              <a:t>9</a:t>
            </a:fld>
            <a:endParaRPr lang="en-US"/>
          </a:p>
        </p:txBody>
      </p:sp>
    </p:spTree>
    <p:extLst>
      <p:ext uri="{BB962C8B-B14F-4D97-AF65-F5344CB8AC3E}">
        <p14:creationId xmlns:p14="http://schemas.microsoft.com/office/powerpoint/2010/main" val="216923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B29B-02E5-44C1-896D-9796997ADF6D}"/>
              </a:ext>
            </a:extLst>
          </p:cNvPr>
          <p:cNvSpPr>
            <a:spLocks noGrp="1"/>
          </p:cNvSpPr>
          <p:nvPr>
            <p:ph type="ctrTitle"/>
          </p:nvPr>
        </p:nvSpPr>
        <p:spPr>
          <a:xfrm>
            <a:off x="1954610" y="1511553"/>
            <a:ext cx="11727656" cy="3215522"/>
          </a:xfrm>
        </p:spPr>
        <p:txBody>
          <a:bodyPr anchor="b"/>
          <a:lstStyle>
            <a:lvl1pPr algn="ctr">
              <a:defRPr sz="7800"/>
            </a:lvl1pPr>
          </a:lstStyle>
          <a:p>
            <a:r>
              <a:rPr lang="en-US"/>
              <a:t>Click to edit Master title style</a:t>
            </a:r>
          </a:p>
        </p:txBody>
      </p:sp>
      <p:sp>
        <p:nvSpPr>
          <p:cNvPr id="3" name="Subtitle 2">
            <a:extLst>
              <a:ext uri="{FF2B5EF4-FFF2-40B4-BE49-F238E27FC236}">
                <a16:creationId xmlns:a16="http://schemas.microsoft.com/office/drawing/2014/main" id="{7F5A44D4-2CE9-4BC5-94FA-2016D0023416}"/>
              </a:ext>
            </a:extLst>
          </p:cNvPr>
          <p:cNvSpPr>
            <a:spLocks noGrp="1"/>
          </p:cNvSpPr>
          <p:nvPr>
            <p:ph type="subTitle" idx="1"/>
          </p:nvPr>
        </p:nvSpPr>
        <p:spPr>
          <a:xfrm>
            <a:off x="1954610" y="4851078"/>
            <a:ext cx="11727656" cy="2229913"/>
          </a:xfrm>
        </p:spPr>
        <p:txBody>
          <a:bodyPr/>
          <a:lstStyle>
            <a:lvl1pPr marL="0" indent="0" algn="ctr">
              <a:buNone/>
              <a:defRPr sz="3100"/>
            </a:lvl1pPr>
            <a:lvl2pPr marL="596714" indent="0" algn="ctr">
              <a:buNone/>
              <a:defRPr sz="2600"/>
            </a:lvl2pPr>
            <a:lvl3pPr marL="1193431" indent="0" algn="ctr">
              <a:buNone/>
              <a:defRPr sz="2400"/>
            </a:lvl3pPr>
            <a:lvl4pPr marL="1790147" indent="0" algn="ctr">
              <a:buNone/>
              <a:defRPr sz="2100"/>
            </a:lvl4pPr>
            <a:lvl5pPr marL="2386861" indent="0" algn="ctr">
              <a:buNone/>
              <a:defRPr sz="2100"/>
            </a:lvl5pPr>
            <a:lvl6pPr marL="2983578" indent="0" algn="ctr">
              <a:buNone/>
              <a:defRPr sz="2100"/>
            </a:lvl6pPr>
            <a:lvl7pPr marL="3580293" indent="0" algn="ctr">
              <a:buNone/>
              <a:defRPr sz="2100"/>
            </a:lvl7pPr>
            <a:lvl8pPr marL="4177009" indent="0" algn="ctr">
              <a:buNone/>
              <a:defRPr sz="2100"/>
            </a:lvl8pPr>
            <a:lvl9pPr marL="4773725" indent="0" algn="ctr">
              <a:buNone/>
              <a:defRPr sz="2100"/>
            </a:lvl9pPr>
          </a:lstStyle>
          <a:p>
            <a:r>
              <a:rPr lang="en-US"/>
              <a:t>Click to edit Master subtitle style</a:t>
            </a:r>
          </a:p>
        </p:txBody>
      </p:sp>
      <p:sp>
        <p:nvSpPr>
          <p:cNvPr id="4" name="Date Placeholder 3">
            <a:extLst>
              <a:ext uri="{FF2B5EF4-FFF2-40B4-BE49-F238E27FC236}">
                <a16:creationId xmlns:a16="http://schemas.microsoft.com/office/drawing/2014/main" id="{AE3A4D96-D4C2-456B-BC80-B0F8E55A4446}"/>
              </a:ext>
            </a:extLst>
          </p:cNvPr>
          <p:cNvSpPr>
            <a:spLocks noGrp="1"/>
          </p:cNvSpPr>
          <p:nvPr>
            <p:ph type="dt" sz="half" idx="10"/>
          </p:nvPr>
        </p:nvSpPr>
        <p:spPr/>
        <p:txBody>
          <a:bodyPr/>
          <a:lstStyle/>
          <a:p>
            <a:fld id="{9BF06B03-135E-4169-9B02-3E1AF83E1D74}" type="datetimeFigureOut">
              <a:rPr lang="en-US" smtClean="0"/>
              <a:t>12/2/2021</a:t>
            </a:fld>
            <a:endParaRPr lang="en-US"/>
          </a:p>
        </p:txBody>
      </p:sp>
      <p:sp>
        <p:nvSpPr>
          <p:cNvPr id="5" name="Footer Placeholder 4">
            <a:extLst>
              <a:ext uri="{FF2B5EF4-FFF2-40B4-BE49-F238E27FC236}">
                <a16:creationId xmlns:a16="http://schemas.microsoft.com/office/drawing/2014/main" id="{41D015B6-C71E-41B8-8D7C-FD02590AC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CB518A-B6CA-40FA-A4F2-2A483DC86223}"/>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684958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575B-4FF4-4131-9D56-0FFDDDC54E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A916E8-44AD-4E27-9287-386CE0188D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95E8B-17AA-4846-ACEB-46124BC7C028}"/>
              </a:ext>
            </a:extLst>
          </p:cNvPr>
          <p:cNvSpPr>
            <a:spLocks noGrp="1"/>
          </p:cNvSpPr>
          <p:nvPr>
            <p:ph type="dt" sz="half" idx="10"/>
          </p:nvPr>
        </p:nvSpPr>
        <p:spPr/>
        <p:txBody>
          <a:bodyPr/>
          <a:lstStyle/>
          <a:p>
            <a:fld id="{9BF06B03-135E-4169-9B02-3E1AF83E1D74}" type="datetimeFigureOut">
              <a:rPr lang="en-US" smtClean="0"/>
              <a:t>12/2/2021</a:t>
            </a:fld>
            <a:endParaRPr lang="en-US"/>
          </a:p>
        </p:txBody>
      </p:sp>
      <p:sp>
        <p:nvSpPr>
          <p:cNvPr id="5" name="Footer Placeholder 4">
            <a:extLst>
              <a:ext uri="{FF2B5EF4-FFF2-40B4-BE49-F238E27FC236}">
                <a16:creationId xmlns:a16="http://schemas.microsoft.com/office/drawing/2014/main" id="{4E4CC7DE-13EB-44E9-AE07-E9E889C14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6132A-3289-4CCD-BAA8-1D1C42964712}"/>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21462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AC6A8-D829-482F-89B8-E6EE20C2D6A6}"/>
              </a:ext>
            </a:extLst>
          </p:cNvPr>
          <p:cNvSpPr>
            <a:spLocks noGrp="1"/>
          </p:cNvSpPr>
          <p:nvPr>
            <p:ph type="title" orient="vert"/>
          </p:nvPr>
        </p:nvSpPr>
        <p:spPr>
          <a:xfrm>
            <a:off x="11190140" y="491735"/>
            <a:ext cx="3371701" cy="782714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F97D30-CB5A-4EFF-B455-DE08A0E5712D}"/>
              </a:ext>
            </a:extLst>
          </p:cNvPr>
          <p:cNvSpPr>
            <a:spLocks noGrp="1"/>
          </p:cNvSpPr>
          <p:nvPr>
            <p:ph type="body" orient="vert" idx="1"/>
          </p:nvPr>
        </p:nvSpPr>
        <p:spPr>
          <a:xfrm>
            <a:off x="1075035" y="491735"/>
            <a:ext cx="9919643" cy="78271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EC9DF-C15E-4A1F-BFC0-B30F8D7402CF}"/>
              </a:ext>
            </a:extLst>
          </p:cNvPr>
          <p:cNvSpPr>
            <a:spLocks noGrp="1"/>
          </p:cNvSpPr>
          <p:nvPr>
            <p:ph type="dt" sz="half" idx="10"/>
          </p:nvPr>
        </p:nvSpPr>
        <p:spPr/>
        <p:txBody>
          <a:bodyPr/>
          <a:lstStyle/>
          <a:p>
            <a:fld id="{9BF06B03-135E-4169-9B02-3E1AF83E1D74}" type="datetimeFigureOut">
              <a:rPr lang="en-US" smtClean="0"/>
              <a:t>12/2/2021</a:t>
            </a:fld>
            <a:endParaRPr lang="en-US"/>
          </a:p>
        </p:txBody>
      </p:sp>
      <p:sp>
        <p:nvSpPr>
          <p:cNvPr id="5" name="Footer Placeholder 4">
            <a:extLst>
              <a:ext uri="{FF2B5EF4-FFF2-40B4-BE49-F238E27FC236}">
                <a16:creationId xmlns:a16="http://schemas.microsoft.com/office/drawing/2014/main" id="{8534D057-3E0C-4CF9-860B-97A341166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76073-9D71-4938-AF6F-4D22C19C1292}"/>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775989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86525" y="262214"/>
            <a:ext cx="3090438" cy="2249627"/>
          </a:xfrm>
          <a:prstGeom prst="rect">
            <a:avLst/>
          </a:prstGeom>
        </p:spPr>
        <p:txBody>
          <a:bodyPr spcFirstLastPara="1" wrap="square" lIns="119324" tIns="119324" rIns="119324" bIns="119324"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42075369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54610" y="1511553"/>
            <a:ext cx="11727656" cy="3215522"/>
          </a:xfrm>
        </p:spPr>
        <p:txBody>
          <a:bodyPr anchor="b"/>
          <a:lstStyle>
            <a:lvl1pPr algn="ctr">
              <a:defRPr sz="7800"/>
            </a:lvl1pPr>
          </a:lstStyle>
          <a:p>
            <a:r>
              <a:rPr lang="en-US"/>
              <a:t>Click to edit Master title style</a:t>
            </a:r>
          </a:p>
        </p:txBody>
      </p:sp>
      <p:sp>
        <p:nvSpPr>
          <p:cNvPr id="3" name="Subtitle 2"/>
          <p:cNvSpPr>
            <a:spLocks noGrp="1"/>
          </p:cNvSpPr>
          <p:nvPr>
            <p:ph type="subTitle" idx="1"/>
          </p:nvPr>
        </p:nvSpPr>
        <p:spPr>
          <a:xfrm>
            <a:off x="1954610" y="4851078"/>
            <a:ext cx="11727656" cy="2229913"/>
          </a:xfrm>
        </p:spPr>
        <p:txBody>
          <a:bodyPr/>
          <a:lstStyle>
            <a:lvl1pPr marL="0" indent="0" algn="ctr">
              <a:buNone/>
              <a:defRPr sz="3100"/>
            </a:lvl1pPr>
            <a:lvl2pPr marL="596817" indent="0" algn="ctr">
              <a:buNone/>
              <a:defRPr sz="2600"/>
            </a:lvl2pPr>
            <a:lvl3pPr marL="1193636" indent="0" algn="ctr">
              <a:buNone/>
              <a:defRPr sz="2400"/>
            </a:lvl3pPr>
            <a:lvl4pPr marL="1790454" indent="0" algn="ctr">
              <a:buNone/>
              <a:defRPr sz="2100"/>
            </a:lvl4pPr>
            <a:lvl5pPr marL="2387271" indent="0" algn="ctr">
              <a:buNone/>
              <a:defRPr sz="2100"/>
            </a:lvl5pPr>
            <a:lvl6pPr marL="2984090" indent="0" algn="ctr">
              <a:buNone/>
              <a:defRPr sz="2100"/>
            </a:lvl6pPr>
            <a:lvl7pPr marL="3580908" indent="0" algn="ctr">
              <a:buNone/>
              <a:defRPr sz="2100"/>
            </a:lvl7pPr>
            <a:lvl8pPr marL="4177725" indent="0" algn="ctr">
              <a:buNone/>
              <a:defRPr sz="2100"/>
            </a:lvl8pPr>
            <a:lvl9pPr marL="4774544" indent="0" algn="ctr">
              <a:buNone/>
              <a:defRPr sz="21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613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701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92" y="2302606"/>
            <a:ext cx="13486805" cy="3841950"/>
          </a:xfrm>
        </p:spPr>
        <p:txBody>
          <a:bodyPr anchor="b"/>
          <a:lstStyle>
            <a:lvl1pPr>
              <a:defRPr sz="7800"/>
            </a:lvl1pPr>
          </a:lstStyle>
          <a:p>
            <a:r>
              <a:rPr lang="en-US"/>
              <a:t>Click to edit Master title style</a:t>
            </a:r>
          </a:p>
        </p:txBody>
      </p:sp>
      <p:sp>
        <p:nvSpPr>
          <p:cNvPr id="3" name="Text Placeholder 2"/>
          <p:cNvSpPr>
            <a:spLocks noGrp="1"/>
          </p:cNvSpPr>
          <p:nvPr>
            <p:ph type="body" idx="1"/>
          </p:nvPr>
        </p:nvSpPr>
        <p:spPr>
          <a:xfrm>
            <a:off x="1066892" y="6180904"/>
            <a:ext cx="13486805" cy="2020391"/>
          </a:xfrm>
        </p:spPr>
        <p:txBody>
          <a:bodyPr/>
          <a:lstStyle>
            <a:lvl1pPr marL="0" indent="0">
              <a:buNone/>
              <a:defRPr sz="3100">
                <a:solidFill>
                  <a:schemeClr val="tx1">
                    <a:tint val="75000"/>
                  </a:schemeClr>
                </a:solidFill>
              </a:defRPr>
            </a:lvl1pPr>
            <a:lvl2pPr marL="596817" indent="0">
              <a:buNone/>
              <a:defRPr sz="2600">
                <a:solidFill>
                  <a:schemeClr val="tx1">
                    <a:tint val="75000"/>
                  </a:schemeClr>
                </a:solidFill>
              </a:defRPr>
            </a:lvl2pPr>
            <a:lvl3pPr marL="1193636" indent="0">
              <a:buNone/>
              <a:defRPr sz="2400">
                <a:solidFill>
                  <a:schemeClr val="tx1">
                    <a:tint val="75000"/>
                  </a:schemeClr>
                </a:solidFill>
              </a:defRPr>
            </a:lvl3pPr>
            <a:lvl4pPr marL="1790454" indent="0">
              <a:buNone/>
              <a:defRPr sz="2100">
                <a:solidFill>
                  <a:schemeClr val="tx1">
                    <a:tint val="75000"/>
                  </a:schemeClr>
                </a:solidFill>
              </a:defRPr>
            </a:lvl4pPr>
            <a:lvl5pPr marL="2387271" indent="0">
              <a:buNone/>
              <a:defRPr sz="2100">
                <a:solidFill>
                  <a:schemeClr val="tx1">
                    <a:tint val="75000"/>
                  </a:schemeClr>
                </a:solidFill>
              </a:defRPr>
            </a:lvl5pPr>
            <a:lvl6pPr marL="2984090" indent="0">
              <a:buNone/>
              <a:defRPr sz="2100">
                <a:solidFill>
                  <a:schemeClr val="tx1">
                    <a:tint val="75000"/>
                  </a:schemeClr>
                </a:solidFill>
              </a:defRPr>
            </a:lvl6pPr>
            <a:lvl7pPr marL="3580908" indent="0">
              <a:buNone/>
              <a:defRPr sz="2100">
                <a:solidFill>
                  <a:schemeClr val="tx1">
                    <a:tint val="75000"/>
                  </a:schemeClr>
                </a:solidFill>
              </a:defRPr>
            </a:lvl7pPr>
            <a:lvl8pPr marL="4177725" indent="0">
              <a:buNone/>
              <a:defRPr sz="2100">
                <a:solidFill>
                  <a:schemeClr val="tx1">
                    <a:tint val="75000"/>
                  </a:schemeClr>
                </a:solidFill>
              </a:defRPr>
            </a:lvl8pPr>
            <a:lvl9pPr marL="4774544"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271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5035" y="2458677"/>
            <a:ext cx="6645672" cy="58602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16168" y="2458677"/>
            <a:ext cx="6645672" cy="58602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266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7073" y="491736"/>
            <a:ext cx="13486805" cy="1785214"/>
          </a:xfrm>
        </p:spPr>
        <p:txBody>
          <a:bodyPr/>
          <a:lstStyle/>
          <a:p>
            <a:r>
              <a:rPr lang="en-US"/>
              <a:t>Click to edit Master title style</a:t>
            </a:r>
          </a:p>
        </p:txBody>
      </p:sp>
      <p:sp>
        <p:nvSpPr>
          <p:cNvPr id="3" name="Text Placeholder 2"/>
          <p:cNvSpPr>
            <a:spLocks noGrp="1"/>
          </p:cNvSpPr>
          <p:nvPr>
            <p:ph type="body" idx="1"/>
          </p:nvPr>
        </p:nvSpPr>
        <p:spPr>
          <a:xfrm>
            <a:off x="1077074" y="2264122"/>
            <a:ext cx="6615130" cy="1109611"/>
          </a:xfrm>
        </p:spPr>
        <p:txBody>
          <a:bodyPr anchor="b"/>
          <a:lstStyle>
            <a:lvl1pPr marL="0" indent="0">
              <a:buNone/>
              <a:defRPr sz="3100" b="1"/>
            </a:lvl1pPr>
            <a:lvl2pPr marL="596817" indent="0">
              <a:buNone/>
              <a:defRPr sz="2600" b="1"/>
            </a:lvl2pPr>
            <a:lvl3pPr marL="1193636" indent="0">
              <a:buNone/>
              <a:defRPr sz="2400" b="1"/>
            </a:lvl3pPr>
            <a:lvl4pPr marL="1790454" indent="0">
              <a:buNone/>
              <a:defRPr sz="2100" b="1"/>
            </a:lvl4pPr>
            <a:lvl5pPr marL="2387271" indent="0">
              <a:buNone/>
              <a:defRPr sz="2100" b="1"/>
            </a:lvl5pPr>
            <a:lvl6pPr marL="2984090" indent="0">
              <a:buNone/>
              <a:defRPr sz="2100" b="1"/>
            </a:lvl6pPr>
            <a:lvl7pPr marL="3580908" indent="0">
              <a:buNone/>
              <a:defRPr sz="2100" b="1"/>
            </a:lvl7pPr>
            <a:lvl8pPr marL="4177725" indent="0">
              <a:buNone/>
              <a:defRPr sz="2100" b="1"/>
            </a:lvl8pPr>
            <a:lvl9pPr marL="4774544" indent="0">
              <a:buNone/>
              <a:defRPr sz="2100" b="1"/>
            </a:lvl9pPr>
          </a:lstStyle>
          <a:p>
            <a:pPr lvl="0"/>
            <a:r>
              <a:rPr lang="en-US"/>
              <a:t>Edit Master text styles</a:t>
            </a:r>
          </a:p>
        </p:txBody>
      </p:sp>
      <p:sp>
        <p:nvSpPr>
          <p:cNvPr id="4" name="Content Placeholder 3"/>
          <p:cNvSpPr>
            <a:spLocks noGrp="1"/>
          </p:cNvSpPr>
          <p:nvPr>
            <p:ph sz="half" idx="2"/>
          </p:nvPr>
        </p:nvSpPr>
        <p:spPr>
          <a:xfrm>
            <a:off x="1077074" y="3373733"/>
            <a:ext cx="6615130" cy="49622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916169" y="2264122"/>
            <a:ext cx="6647709" cy="1109611"/>
          </a:xfrm>
        </p:spPr>
        <p:txBody>
          <a:bodyPr anchor="b"/>
          <a:lstStyle>
            <a:lvl1pPr marL="0" indent="0">
              <a:buNone/>
              <a:defRPr sz="3100" b="1"/>
            </a:lvl1pPr>
            <a:lvl2pPr marL="596817" indent="0">
              <a:buNone/>
              <a:defRPr sz="2600" b="1"/>
            </a:lvl2pPr>
            <a:lvl3pPr marL="1193636" indent="0">
              <a:buNone/>
              <a:defRPr sz="2400" b="1"/>
            </a:lvl3pPr>
            <a:lvl4pPr marL="1790454" indent="0">
              <a:buNone/>
              <a:defRPr sz="2100" b="1"/>
            </a:lvl4pPr>
            <a:lvl5pPr marL="2387271" indent="0">
              <a:buNone/>
              <a:defRPr sz="2100" b="1"/>
            </a:lvl5pPr>
            <a:lvl6pPr marL="2984090" indent="0">
              <a:buNone/>
              <a:defRPr sz="2100" b="1"/>
            </a:lvl6pPr>
            <a:lvl7pPr marL="3580908" indent="0">
              <a:buNone/>
              <a:defRPr sz="2100" b="1"/>
            </a:lvl7pPr>
            <a:lvl8pPr marL="4177725" indent="0">
              <a:buNone/>
              <a:defRPr sz="2100" b="1"/>
            </a:lvl8pPr>
            <a:lvl9pPr marL="4774544" indent="0">
              <a:buNone/>
              <a:defRPr sz="2100" b="1"/>
            </a:lvl9pPr>
          </a:lstStyle>
          <a:p>
            <a:pPr lvl="0"/>
            <a:r>
              <a:rPr lang="en-US"/>
              <a:t>Edit Master text styles</a:t>
            </a:r>
          </a:p>
        </p:txBody>
      </p:sp>
      <p:sp>
        <p:nvSpPr>
          <p:cNvPr id="6" name="Content Placeholder 5"/>
          <p:cNvSpPr>
            <a:spLocks noGrp="1"/>
          </p:cNvSpPr>
          <p:nvPr>
            <p:ph sz="quarter" idx="4"/>
          </p:nvPr>
        </p:nvSpPr>
        <p:spPr>
          <a:xfrm>
            <a:off x="7916169" y="3373733"/>
            <a:ext cx="6647709" cy="49622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12/2/2021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53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12/2/2021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048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12/2/2021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04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A1A26-E57F-4D27-8EE9-E139D4F3DD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3BD74F-A6A9-446D-8895-7905F73D0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96B6-E30C-4D23-B9FF-C03DC6EE691A}"/>
              </a:ext>
            </a:extLst>
          </p:cNvPr>
          <p:cNvSpPr>
            <a:spLocks noGrp="1"/>
          </p:cNvSpPr>
          <p:nvPr>
            <p:ph type="dt" sz="half" idx="10"/>
          </p:nvPr>
        </p:nvSpPr>
        <p:spPr/>
        <p:txBody>
          <a:bodyPr/>
          <a:lstStyle/>
          <a:p>
            <a:fld id="{9BF06B03-135E-4169-9B02-3E1AF83E1D74}" type="datetimeFigureOut">
              <a:rPr lang="en-US" smtClean="0"/>
              <a:t>12/2/2021</a:t>
            </a:fld>
            <a:endParaRPr lang="en-US"/>
          </a:p>
        </p:txBody>
      </p:sp>
      <p:sp>
        <p:nvSpPr>
          <p:cNvPr id="5" name="Footer Placeholder 4">
            <a:extLst>
              <a:ext uri="{FF2B5EF4-FFF2-40B4-BE49-F238E27FC236}">
                <a16:creationId xmlns:a16="http://schemas.microsoft.com/office/drawing/2014/main" id="{8F9C1069-0F11-478A-A742-9D3A8FCE3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79582-9C1C-4C97-B578-2AF1D9E974EC}"/>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3651651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7074" y="615738"/>
            <a:ext cx="5043299" cy="2155084"/>
          </a:xfrm>
        </p:spPr>
        <p:txBody>
          <a:bodyPr anchor="b"/>
          <a:lstStyle>
            <a:lvl1pPr>
              <a:defRPr sz="4200"/>
            </a:lvl1pPr>
          </a:lstStyle>
          <a:p>
            <a:r>
              <a:rPr lang="en-US"/>
              <a:t>Click to edit Master title style</a:t>
            </a:r>
          </a:p>
        </p:txBody>
      </p:sp>
      <p:sp>
        <p:nvSpPr>
          <p:cNvPr id="3" name="Content Placeholder 2"/>
          <p:cNvSpPr>
            <a:spLocks noGrp="1"/>
          </p:cNvSpPr>
          <p:nvPr>
            <p:ph idx="1"/>
          </p:nvPr>
        </p:nvSpPr>
        <p:spPr>
          <a:xfrm>
            <a:off x="6647709" y="1329824"/>
            <a:ext cx="7916168" cy="6563600"/>
          </a:xfrm>
        </p:spPr>
        <p:txBody>
          <a:bodyPr/>
          <a:lstStyle>
            <a:lvl1pPr>
              <a:defRPr sz="4200"/>
            </a:lvl1pPr>
            <a:lvl2pPr>
              <a:defRPr sz="37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7074" y="2770824"/>
            <a:ext cx="5043299" cy="5133291"/>
          </a:xfrm>
        </p:spPr>
        <p:txBody>
          <a:bodyPr/>
          <a:lstStyle>
            <a:lvl1pPr marL="0" indent="0">
              <a:buNone/>
              <a:defRPr sz="2100"/>
            </a:lvl1pPr>
            <a:lvl2pPr marL="596817" indent="0">
              <a:buNone/>
              <a:defRPr sz="1800"/>
            </a:lvl2pPr>
            <a:lvl3pPr marL="1193636" indent="0">
              <a:buNone/>
              <a:defRPr sz="1600"/>
            </a:lvl3pPr>
            <a:lvl4pPr marL="1790454" indent="0">
              <a:buNone/>
              <a:defRPr sz="1300"/>
            </a:lvl4pPr>
            <a:lvl5pPr marL="2387271" indent="0">
              <a:buNone/>
              <a:defRPr sz="1300"/>
            </a:lvl5pPr>
            <a:lvl6pPr marL="2984090" indent="0">
              <a:buNone/>
              <a:defRPr sz="1300"/>
            </a:lvl6pPr>
            <a:lvl7pPr marL="3580908" indent="0">
              <a:buNone/>
              <a:defRPr sz="1300"/>
            </a:lvl7pPr>
            <a:lvl8pPr marL="4177725" indent="0">
              <a:buNone/>
              <a:defRPr sz="1300"/>
            </a:lvl8pPr>
            <a:lvl9pPr marL="4774544" indent="0">
              <a:buNone/>
              <a:defRPr sz="13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725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7074" y="615738"/>
            <a:ext cx="5043299" cy="2155084"/>
          </a:xfrm>
        </p:spPr>
        <p:txBody>
          <a:bodyPr anchor="b"/>
          <a:lstStyle>
            <a:lvl1pPr>
              <a:defRPr sz="4200"/>
            </a:lvl1pPr>
          </a:lstStyle>
          <a:p>
            <a:r>
              <a:rPr lang="en-US"/>
              <a:t>Click to edit Master title style</a:t>
            </a:r>
          </a:p>
        </p:txBody>
      </p:sp>
      <p:sp>
        <p:nvSpPr>
          <p:cNvPr id="3" name="Picture Placeholder 2"/>
          <p:cNvSpPr>
            <a:spLocks noGrp="1"/>
          </p:cNvSpPr>
          <p:nvPr>
            <p:ph type="pic" idx="1"/>
          </p:nvPr>
        </p:nvSpPr>
        <p:spPr>
          <a:xfrm>
            <a:off x="6647709" y="1329824"/>
            <a:ext cx="7916168" cy="6563600"/>
          </a:xfrm>
        </p:spPr>
        <p:txBody>
          <a:bodyPr/>
          <a:lstStyle>
            <a:lvl1pPr marL="0" indent="0">
              <a:buNone/>
              <a:defRPr sz="4200"/>
            </a:lvl1pPr>
            <a:lvl2pPr marL="596817" indent="0">
              <a:buNone/>
              <a:defRPr sz="3700"/>
            </a:lvl2pPr>
            <a:lvl3pPr marL="1193636" indent="0">
              <a:buNone/>
              <a:defRPr sz="3100"/>
            </a:lvl3pPr>
            <a:lvl4pPr marL="1790454" indent="0">
              <a:buNone/>
              <a:defRPr sz="2600"/>
            </a:lvl4pPr>
            <a:lvl5pPr marL="2387271" indent="0">
              <a:buNone/>
              <a:defRPr sz="2600"/>
            </a:lvl5pPr>
            <a:lvl6pPr marL="2984090" indent="0">
              <a:buNone/>
              <a:defRPr sz="2600"/>
            </a:lvl6pPr>
            <a:lvl7pPr marL="3580908" indent="0">
              <a:buNone/>
              <a:defRPr sz="2600"/>
            </a:lvl7pPr>
            <a:lvl8pPr marL="4177725" indent="0">
              <a:buNone/>
              <a:defRPr sz="2600"/>
            </a:lvl8pPr>
            <a:lvl9pPr marL="4774544" indent="0">
              <a:buNone/>
              <a:defRPr sz="2600"/>
            </a:lvl9pPr>
          </a:lstStyle>
          <a:p>
            <a:endParaRPr lang="en-US"/>
          </a:p>
        </p:txBody>
      </p:sp>
      <p:sp>
        <p:nvSpPr>
          <p:cNvPr id="4" name="Text Placeholder 3"/>
          <p:cNvSpPr>
            <a:spLocks noGrp="1"/>
          </p:cNvSpPr>
          <p:nvPr>
            <p:ph type="body" sz="half" idx="2"/>
          </p:nvPr>
        </p:nvSpPr>
        <p:spPr>
          <a:xfrm>
            <a:off x="1077074" y="2770824"/>
            <a:ext cx="5043299" cy="5133291"/>
          </a:xfrm>
        </p:spPr>
        <p:txBody>
          <a:bodyPr/>
          <a:lstStyle>
            <a:lvl1pPr marL="0" indent="0">
              <a:buNone/>
              <a:defRPr sz="2100"/>
            </a:lvl1pPr>
            <a:lvl2pPr marL="596817" indent="0">
              <a:buNone/>
              <a:defRPr sz="1800"/>
            </a:lvl2pPr>
            <a:lvl3pPr marL="1193636" indent="0">
              <a:buNone/>
              <a:defRPr sz="1600"/>
            </a:lvl3pPr>
            <a:lvl4pPr marL="1790454" indent="0">
              <a:buNone/>
              <a:defRPr sz="1300"/>
            </a:lvl4pPr>
            <a:lvl5pPr marL="2387271" indent="0">
              <a:buNone/>
              <a:defRPr sz="1300"/>
            </a:lvl5pPr>
            <a:lvl6pPr marL="2984090" indent="0">
              <a:buNone/>
              <a:defRPr sz="1300"/>
            </a:lvl6pPr>
            <a:lvl7pPr marL="3580908" indent="0">
              <a:buNone/>
              <a:defRPr sz="1300"/>
            </a:lvl7pPr>
            <a:lvl8pPr marL="4177725" indent="0">
              <a:buNone/>
              <a:defRPr sz="1300"/>
            </a:lvl8pPr>
            <a:lvl9pPr marL="4774544" indent="0">
              <a:buNone/>
              <a:defRPr sz="13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12/2/2021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652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218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90140" y="491735"/>
            <a:ext cx="3371701" cy="782714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5035" y="491735"/>
            <a:ext cx="9919643" cy="782714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327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a:off x="1231250" y="969667"/>
            <a:ext cx="13174375" cy="1028385"/>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65" name="Google Shape;65;p5"/>
          <p:cNvSpPr txBox="1">
            <a:spLocks noGrp="1"/>
          </p:cNvSpPr>
          <p:nvPr>
            <p:ph type="subTitle" idx="1"/>
          </p:nvPr>
        </p:nvSpPr>
        <p:spPr>
          <a:xfrm>
            <a:off x="2410985" y="6880234"/>
            <a:ext cx="4791614" cy="1281037"/>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5"/>
          <p:cNvSpPr txBox="1">
            <a:spLocks noGrp="1"/>
          </p:cNvSpPr>
          <p:nvPr>
            <p:ph type="subTitle" idx="2"/>
          </p:nvPr>
        </p:nvSpPr>
        <p:spPr>
          <a:xfrm>
            <a:off x="8434190" y="6880234"/>
            <a:ext cx="4791614" cy="1281037"/>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5"/>
          <p:cNvSpPr txBox="1">
            <a:spLocks noGrp="1"/>
          </p:cNvSpPr>
          <p:nvPr>
            <p:ph type="subTitle" idx="3"/>
          </p:nvPr>
        </p:nvSpPr>
        <p:spPr>
          <a:xfrm>
            <a:off x="2410985" y="6260006"/>
            <a:ext cx="4791614" cy="798359"/>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Clr>
                <a:schemeClr val="dk1"/>
              </a:buClr>
              <a:buSzPts val="2000"/>
              <a:buNone/>
              <a:defRPr sz="3471"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3471">
                <a:solidFill>
                  <a:schemeClr val="dk1"/>
                </a:solidFill>
              </a:defRPr>
            </a:lvl2pPr>
            <a:lvl3pPr lvl="2" algn="ctr" rtl="0">
              <a:lnSpc>
                <a:spcPct val="100000"/>
              </a:lnSpc>
              <a:spcBef>
                <a:spcPts val="0"/>
              </a:spcBef>
              <a:spcAft>
                <a:spcPts val="0"/>
              </a:spcAft>
              <a:buClr>
                <a:schemeClr val="dk1"/>
              </a:buClr>
              <a:buSzPts val="2000"/>
              <a:buNone/>
              <a:defRPr sz="3471">
                <a:solidFill>
                  <a:schemeClr val="dk1"/>
                </a:solidFill>
              </a:defRPr>
            </a:lvl3pPr>
            <a:lvl4pPr lvl="3" algn="ctr" rtl="0">
              <a:lnSpc>
                <a:spcPct val="100000"/>
              </a:lnSpc>
              <a:spcBef>
                <a:spcPts val="0"/>
              </a:spcBef>
              <a:spcAft>
                <a:spcPts val="0"/>
              </a:spcAft>
              <a:buClr>
                <a:schemeClr val="dk1"/>
              </a:buClr>
              <a:buSzPts val="2000"/>
              <a:buNone/>
              <a:defRPr sz="3471">
                <a:solidFill>
                  <a:schemeClr val="dk1"/>
                </a:solidFill>
              </a:defRPr>
            </a:lvl4pPr>
            <a:lvl5pPr lvl="4" algn="ctr" rtl="0">
              <a:lnSpc>
                <a:spcPct val="100000"/>
              </a:lnSpc>
              <a:spcBef>
                <a:spcPts val="0"/>
              </a:spcBef>
              <a:spcAft>
                <a:spcPts val="0"/>
              </a:spcAft>
              <a:buClr>
                <a:schemeClr val="dk1"/>
              </a:buClr>
              <a:buSzPts val="2000"/>
              <a:buNone/>
              <a:defRPr sz="3471">
                <a:solidFill>
                  <a:schemeClr val="dk1"/>
                </a:solidFill>
              </a:defRPr>
            </a:lvl5pPr>
            <a:lvl6pPr lvl="5" algn="ctr" rtl="0">
              <a:lnSpc>
                <a:spcPct val="100000"/>
              </a:lnSpc>
              <a:spcBef>
                <a:spcPts val="0"/>
              </a:spcBef>
              <a:spcAft>
                <a:spcPts val="0"/>
              </a:spcAft>
              <a:buClr>
                <a:schemeClr val="dk1"/>
              </a:buClr>
              <a:buSzPts val="2000"/>
              <a:buNone/>
              <a:defRPr sz="3471">
                <a:solidFill>
                  <a:schemeClr val="dk1"/>
                </a:solidFill>
              </a:defRPr>
            </a:lvl6pPr>
            <a:lvl7pPr lvl="6" algn="ctr" rtl="0">
              <a:lnSpc>
                <a:spcPct val="100000"/>
              </a:lnSpc>
              <a:spcBef>
                <a:spcPts val="0"/>
              </a:spcBef>
              <a:spcAft>
                <a:spcPts val="0"/>
              </a:spcAft>
              <a:buClr>
                <a:schemeClr val="dk1"/>
              </a:buClr>
              <a:buSzPts val="2000"/>
              <a:buNone/>
              <a:defRPr sz="3471">
                <a:solidFill>
                  <a:schemeClr val="dk1"/>
                </a:solidFill>
              </a:defRPr>
            </a:lvl7pPr>
            <a:lvl8pPr lvl="7" algn="ctr" rtl="0">
              <a:lnSpc>
                <a:spcPct val="100000"/>
              </a:lnSpc>
              <a:spcBef>
                <a:spcPts val="0"/>
              </a:spcBef>
              <a:spcAft>
                <a:spcPts val="0"/>
              </a:spcAft>
              <a:buClr>
                <a:schemeClr val="dk1"/>
              </a:buClr>
              <a:buSzPts val="2000"/>
              <a:buNone/>
              <a:defRPr sz="3471">
                <a:solidFill>
                  <a:schemeClr val="dk1"/>
                </a:solidFill>
              </a:defRPr>
            </a:lvl8pPr>
            <a:lvl9pPr lvl="8" algn="ctr" rtl="0">
              <a:lnSpc>
                <a:spcPct val="100000"/>
              </a:lnSpc>
              <a:spcBef>
                <a:spcPts val="0"/>
              </a:spcBef>
              <a:spcAft>
                <a:spcPts val="0"/>
              </a:spcAft>
              <a:buClr>
                <a:schemeClr val="dk1"/>
              </a:buClr>
              <a:buSzPts val="2000"/>
              <a:buNone/>
              <a:defRPr sz="3471">
                <a:solidFill>
                  <a:schemeClr val="dk1"/>
                </a:solidFill>
              </a:defRPr>
            </a:lvl9pPr>
          </a:lstStyle>
          <a:p>
            <a:endParaRPr/>
          </a:p>
        </p:txBody>
      </p:sp>
      <p:sp>
        <p:nvSpPr>
          <p:cNvPr id="68" name="Google Shape;68;p5"/>
          <p:cNvSpPr txBox="1">
            <a:spLocks noGrp="1"/>
          </p:cNvSpPr>
          <p:nvPr>
            <p:ph type="subTitle" idx="4"/>
          </p:nvPr>
        </p:nvSpPr>
        <p:spPr>
          <a:xfrm>
            <a:off x="8434190" y="6260006"/>
            <a:ext cx="4791614" cy="798359"/>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Clr>
                <a:schemeClr val="dk1"/>
              </a:buClr>
              <a:buSzPts val="2000"/>
              <a:buNone/>
              <a:defRPr sz="3471"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3471">
                <a:solidFill>
                  <a:schemeClr val="dk1"/>
                </a:solidFill>
              </a:defRPr>
            </a:lvl2pPr>
            <a:lvl3pPr lvl="2" algn="ctr" rtl="0">
              <a:lnSpc>
                <a:spcPct val="100000"/>
              </a:lnSpc>
              <a:spcBef>
                <a:spcPts val="0"/>
              </a:spcBef>
              <a:spcAft>
                <a:spcPts val="0"/>
              </a:spcAft>
              <a:buClr>
                <a:schemeClr val="dk1"/>
              </a:buClr>
              <a:buSzPts val="2000"/>
              <a:buNone/>
              <a:defRPr sz="3471">
                <a:solidFill>
                  <a:schemeClr val="dk1"/>
                </a:solidFill>
              </a:defRPr>
            </a:lvl3pPr>
            <a:lvl4pPr lvl="3" algn="ctr" rtl="0">
              <a:lnSpc>
                <a:spcPct val="100000"/>
              </a:lnSpc>
              <a:spcBef>
                <a:spcPts val="0"/>
              </a:spcBef>
              <a:spcAft>
                <a:spcPts val="0"/>
              </a:spcAft>
              <a:buClr>
                <a:schemeClr val="dk1"/>
              </a:buClr>
              <a:buSzPts val="2000"/>
              <a:buNone/>
              <a:defRPr sz="3471">
                <a:solidFill>
                  <a:schemeClr val="dk1"/>
                </a:solidFill>
              </a:defRPr>
            </a:lvl4pPr>
            <a:lvl5pPr lvl="4" algn="ctr" rtl="0">
              <a:lnSpc>
                <a:spcPct val="100000"/>
              </a:lnSpc>
              <a:spcBef>
                <a:spcPts val="0"/>
              </a:spcBef>
              <a:spcAft>
                <a:spcPts val="0"/>
              </a:spcAft>
              <a:buClr>
                <a:schemeClr val="dk1"/>
              </a:buClr>
              <a:buSzPts val="2000"/>
              <a:buNone/>
              <a:defRPr sz="3471">
                <a:solidFill>
                  <a:schemeClr val="dk1"/>
                </a:solidFill>
              </a:defRPr>
            </a:lvl5pPr>
            <a:lvl6pPr lvl="5" algn="ctr" rtl="0">
              <a:lnSpc>
                <a:spcPct val="100000"/>
              </a:lnSpc>
              <a:spcBef>
                <a:spcPts val="0"/>
              </a:spcBef>
              <a:spcAft>
                <a:spcPts val="0"/>
              </a:spcAft>
              <a:buClr>
                <a:schemeClr val="dk1"/>
              </a:buClr>
              <a:buSzPts val="2000"/>
              <a:buNone/>
              <a:defRPr sz="3471">
                <a:solidFill>
                  <a:schemeClr val="dk1"/>
                </a:solidFill>
              </a:defRPr>
            </a:lvl6pPr>
            <a:lvl7pPr lvl="6" algn="ctr" rtl="0">
              <a:lnSpc>
                <a:spcPct val="100000"/>
              </a:lnSpc>
              <a:spcBef>
                <a:spcPts val="0"/>
              </a:spcBef>
              <a:spcAft>
                <a:spcPts val="0"/>
              </a:spcAft>
              <a:buClr>
                <a:schemeClr val="dk1"/>
              </a:buClr>
              <a:buSzPts val="2000"/>
              <a:buNone/>
              <a:defRPr sz="3471">
                <a:solidFill>
                  <a:schemeClr val="dk1"/>
                </a:solidFill>
              </a:defRPr>
            </a:lvl7pPr>
            <a:lvl8pPr lvl="7" algn="ctr" rtl="0">
              <a:lnSpc>
                <a:spcPct val="100000"/>
              </a:lnSpc>
              <a:spcBef>
                <a:spcPts val="0"/>
              </a:spcBef>
              <a:spcAft>
                <a:spcPts val="0"/>
              </a:spcAft>
              <a:buClr>
                <a:schemeClr val="dk1"/>
              </a:buClr>
              <a:buSzPts val="2000"/>
              <a:buNone/>
              <a:defRPr sz="3471">
                <a:solidFill>
                  <a:schemeClr val="dk1"/>
                </a:solidFill>
              </a:defRPr>
            </a:lvl8pPr>
            <a:lvl9pPr lvl="8" algn="ctr" rtl="0">
              <a:lnSpc>
                <a:spcPct val="100000"/>
              </a:lnSpc>
              <a:spcBef>
                <a:spcPts val="0"/>
              </a:spcBef>
              <a:spcAft>
                <a:spcPts val="0"/>
              </a:spcAft>
              <a:buClr>
                <a:schemeClr val="dk1"/>
              </a:buClr>
              <a:buSzPts val="2000"/>
              <a:buNone/>
              <a:defRPr sz="3471">
                <a:solidFill>
                  <a:schemeClr val="dk1"/>
                </a:solidFill>
              </a:defRPr>
            </a:lvl9pPr>
          </a:lstStyle>
          <a:p>
            <a:endParaRPr/>
          </a:p>
        </p:txBody>
      </p:sp>
      <p:sp>
        <p:nvSpPr>
          <p:cNvPr id="69" name="Google Shape;69;p5"/>
          <p:cNvSpPr/>
          <p:nvPr/>
        </p:nvSpPr>
        <p:spPr>
          <a:xfrm rot="-4032455">
            <a:off x="6098488" y="8573263"/>
            <a:ext cx="279572" cy="119013"/>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156480" tIns="156480" rIns="156480" bIns="156480" anchor="ctr" anchorCtr="0">
            <a:noAutofit/>
          </a:bodyPr>
          <a:lstStyle/>
          <a:p>
            <a:pPr marL="0" lvl="0" indent="0" algn="l" rtl="0">
              <a:spcBef>
                <a:spcPts val="0"/>
              </a:spcBef>
              <a:spcAft>
                <a:spcPts val="0"/>
              </a:spcAft>
              <a:buNone/>
            </a:pPr>
            <a:endParaRPr sz="3086"/>
          </a:p>
        </p:txBody>
      </p:sp>
      <p:sp>
        <p:nvSpPr>
          <p:cNvPr id="70" name="Google Shape;70;p5"/>
          <p:cNvSpPr/>
          <p:nvPr/>
        </p:nvSpPr>
        <p:spPr>
          <a:xfrm rot="5400000">
            <a:off x="840877" y="5641700"/>
            <a:ext cx="170769" cy="126713"/>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156480" tIns="156480" rIns="156480" bIns="156480" anchor="ctr" anchorCtr="0">
            <a:noAutofit/>
          </a:bodyPr>
          <a:lstStyle/>
          <a:p>
            <a:pPr marL="0" lvl="0" indent="0" algn="l" rtl="0">
              <a:spcBef>
                <a:spcPts val="0"/>
              </a:spcBef>
              <a:spcAft>
                <a:spcPts val="0"/>
              </a:spcAft>
              <a:buNone/>
            </a:pPr>
            <a:endParaRPr sz="3086"/>
          </a:p>
        </p:txBody>
      </p:sp>
      <p:sp>
        <p:nvSpPr>
          <p:cNvPr id="71" name="Google Shape;71;p5"/>
          <p:cNvSpPr/>
          <p:nvPr/>
        </p:nvSpPr>
        <p:spPr>
          <a:xfrm rot="5400000">
            <a:off x="1186263" y="7466970"/>
            <a:ext cx="283044" cy="193046"/>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156480" tIns="156480" rIns="156480" bIns="156480" anchor="ctr" anchorCtr="0">
            <a:noAutofit/>
          </a:bodyPr>
          <a:lstStyle/>
          <a:p>
            <a:pPr marL="0" lvl="0" indent="0" algn="l" rtl="0">
              <a:spcBef>
                <a:spcPts val="0"/>
              </a:spcBef>
              <a:spcAft>
                <a:spcPts val="0"/>
              </a:spcAft>
              <a:buNone/>
            </a:pPr>
            <a:endParaRPr sz="3086"/>
          </a:p>
        </p:txBody>
      </p:sp>
      <p:sp>
        <p:nvSpPr>
          <p:cNvPr id="72" name="Google Shape;72;p5"/>
          <p:cNvSpPr/>
          <p:nvPr/>
        </p:nvSpPr>
        <p:spPr>
          <a:xfrm rot="5400000">
            <a:off x="13390925" y="808948"/>
            <a:ext cx="186837" cy="134591"/>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56480" tIns="156480" rIns="156480" bIns="156480" anchor="ctr" anchorCtr="0">
            <a:noAutofit/>
          </a:bodyPr>
          <a:lstStyle/>
          <a:p>
            <a:pPr marL="0" lvl="0" indent="0" algn="l" rtl="0">
              <a:spcBef>
                <a:spcPts val="0"/>
              </a:spcBef>
              <a:spcAft>
                <a:spcPts val="0"/>
              </a:spcAft>
              <a:buNone/>
            </a:pPr>
            <a:endParaRPr sz="3086"/>
          </a:p>
        </p:txBody>
      </p:sp>
      <p:pic>
        <p:nvPicPr>
          <p:cNvPr id="73" name="Google Shape;73;p5"/>
          <p:cNvPicPr preferRelativeResize="0"/>
          <p:nvPr/>
        </p:nvPicPr>
        <p:blipFill>
          <a:blip r:embed="rId2">
            <a:alphaModFix/>
          </a:blip>
          <a:stretch>
            <a:fillRect/>
          </a:stretch>
        </p:blipFill>
        <p:spPr>
          <a:xfrm rot="7199991">
            <a:off x="-1542031" y="282582"/>
            <a:ext cx="4936584" cy="2219899"/>
          </a:xfrm>
          <a:prstGeom prst="rect">
            <a:avLst/>
          </a:prstGeom>
          <a:noFill/>
          <a:ln>
            <a:noFill/>
          </a:ln>
        </p:spPr>
      </p:pic>
      <p:pic>
        <p:nvPicPr>
          <p:cNvPr id="74" name="Google Shape;74;p5"/>
          <p:cNvPicPr preferRelativeResize="0"/>
          <p:nvPr/>
        </p:nvPicPr>
        <p:blipFill>
          <a:blip r:embed="rId2">
            <a:alphaModFix/>
          </a:blip>
          <a:stretch>
            <a:fillRect/>
          </a:stretch>
        </p:blipFill>
        <p:spPr>
          <a:xfrm rot="-2700008">
            <a:off x="12605588" y="6686200"/>
            <a:ext cx="4936584" cy="2219899"/>
          </a:xfrm>
          <a:prstGeom prst="rect">
            <a:avLst/>
          </a:prstGeom>
          <a:noFill/>
          <a:ln>
            <a:noFill/>
          </a:ln>
        </p:spPr>
      </p:pic>
      <p:sp>
        <p:nvSpPr>
          <p:cNvPr id="75" name="Google Shape;75;p5"/>
          <p:cNvSpPr/>
          <p:nvPr/>
        </p:nvSpPr>
        <p:spPr>
          <a:xfrm>
            <a:off x="14656025" y="1739907"/>
            <a:ext cx="183113" cy="258141"/>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156480" tIns="156480" rIns="156480" bIns="156480" anchor="ctr" anchorCtr="0">
            <a:noAutofit/>
          </a:bodyPr>
          <a:lstStyle/>
          <a:p>
            <a:pPr marL="0" lvl="0" indent="0" algn="l" rtl="0">
              <a:spcBef>
                <a:spcPts val="0"/>
              </a:spcBef>
              <a:spcAft>
                <a:spcPts val="0"/>
              </a:spcAft>
              <a:buNone/>
            </a:pPr>
            <a:endParaRPr sz="3086"/>
          </a:p>
        </p:txBody>
      </p:sp>
      <p:sp>
        <p:nvSpPr>
          <p:cNvPr id="76" name="Google Shape;76;p5"/>
          <p:cNvSpPr/>
          <p:nvPr/>
        </p:nvSpPr>
        <p:spPr>
          <a:xfrm>
            <a:off x="14026347" y="2756514"/>
            <a:ext cx="241443" cy="340449"/>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156480" tIns="156480" rIns="156480" bIns="156480" anchor="ctr" anchorCtr="0">
            <a:noAutofit/>
          </a:bodyPr>
          <a:lstStyle/>
          <a:p>
            <a:pPr marL="0" lvl="0" indent="0" algn="l" rtl="0">
              <a:spcBef>
                <a:spcPts val="0"/>
              </a:spcBef>
              <a:spcAft>
                <a:spcPts val="0"/>
              </a:spcAft>
              <a:buNone/>
            </a:pPr>
            <a:endParaRPr sz="3086"/>
          </a:p>
        </p:txBody>
      </p:sp>
      <p:sp>
        <p:nvSpPr>
          <p:cNvPr id="77" name="Google Shape;77;p5"/>
          <p:cNvSpPr/>
          <p:nvPr/>
        </p:nvSpPr>
        <p:spPr>
          <a:xfrm rot="1746969">
            <a:off x="13642628" y="4979796"/>
            <a:ext cx="167026" cy="253125"/>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156480" tIns="156480" rIns="156480" bIns="156480" anchor="ctr" anchorCtr="0">
            <a:noAutofit/>
          </a:bodyPr>
          <a:lstStyle/>
          <a:p>
            <a:pPr marL="0" lvl="0" indent="0" algn="l" rtl="0">
              <a:spcBef>
                <a:spcPts val="0"/>
              </a:spcBef>
              <a:spcAft>
                <a:spcPts val="0"/>
              </a:spcAft>
              <a:buNone/>
            </a:pPr>
            <a:endParaRPr sz="3086"/>
          </a:p>
        </p:txBody>
      </p:sp>
      <p:sp>
        <p:nvSpPr>
          <p:cNvPr id="78" name="Google Shape;78;p5"/>
          <p:cNvSpPr/>
          <p:nvPr/>
        </p:nvSpPr>
        <p:spPr>
          <a:xfrm>
            <a:off x="1486108" y="3977890"/>
            <a:ext cx="241443" cy="340449"/>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56480" tIns="156480" rIns="156480" bIns="156480" anchor="ctr" anchorCtr="0">
            <a:noAutofit/>
          </a:bodyPr>
          <a:lstStyle/>
          <a:p>
            <a:pPr marL="0" lvl="0" indent="0" algn="l" rtl="0">
              <a:spcBef>
                <a:spcPts val="0"/>
              </a:spcBef>
              <a:spcAft>
                <a:spcPts val="0"/>
              </a:spcAft>
              <a:buNone/>
            </a:pPr>
            <a:endParaRPr sz="3086"/>
          </a:p>
        </p:txBody>
      </p:sp>
    </p:spTree>
    <p:extLst>
      <p:ext uri="{BB962C8B-B14F-4D97-AF65-F5344CB8AC3E}">
        <p14:creationId xmlns:p14="http://schemas.microsoft.com/office/powerpoint/2010/main" val="2347071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DF2-8775-45A3-B568-67E18798349A}"/>
              </a:ext>
            </a:extLst>
          </p:cNvPr>
          <p:cNvSpPr>
            <a:spLocks noGrp="1"/>
          </p:cNvSpPr>
          <p:nvPr>
            <p:ph type="title"/>
          </p:nvPr>
        </p:nvSpPr>
        <p:spPr>
          <a:xfrm>
            <a:off x="1066892" y="2302606"/>
            <a:ext cx="13486805" cy="3841950"/>
          </a:xfrm>
        </p:spPr>
        <p:txBody>
          <a:bodyPr anchor="b"/>
          <a:lstStyle>
            <a:lvl1pPr>
              <a:defRPr sz="7800"/>
            </a:lvl1pPr>
          </a:lstStyle>
          <a:p>
            <a:r>
              <a:rPr lang="en-US"/>
              <a:t>Click to edit Master title style</a:t>
            </a:r>
          </a:p>
        </p:txBody>
      </p:sp>
      <p:sp>
        <p:nvSpPr>
          <p:cNvPr id="3" name="Text Placeholder 2">
            <a:extLst>
              <a:ext uri="{FF2B5EF4-FFF2-40B4-BE49-F238E27FC236}">
                <a16:creationId xmlns:a16="http://schemas.microsoft.com/office/drawing/2014/main" id="{AF68F2D3-9763-4211-9CA2-CFAFCC098267}"/>
              </a:ext>
            </a:extLst>
          </p:cNvPr>
          <p:cNvSpPr>
            <a:spLocks noGrp="1"/>
          </p:cNvSpPr>
          <p:nvPr>
            <p:ph type="body" idx="1"/>
          </p:nvPr>
        </p:nvSpPr>
        <p:spPr>
          <a:xfrm>
            <a:off x="1066892" y="6180905"/>
            <a:ext cx="13486805" cy="2020391"/>
          </a:xfrm>
        </p:spPr>
        <p:txBody>
          <a:bodyPr/>
          <a:lstStyle>
            <a:lvl1pPr marL="0" indent="0">
              <a:buNone/>
              <a:defRPr sz="3100">
                <a:solidFill>
                  <a:schemeClr val="tx1">
                    <a:tint val="75000"/>
                  </a:schemeClr>
                </a:solidFill>
              </a:defRPr>
            </a:lvl1pPr>
            <a:lvl2pPr marL="596714" indent="0">
              <a:buNone/>
              <a:defRPr sz="2600">
                <a:solidFill>
                  <a:schemeClr val="tx1">
                    <a:tint val="75000"/>
                  </a:schemeClr>
                </a:solidFill>
              </a:defRPr>
            </a:lvl2pPr>
            <a:lvl3pPr marL="1193431" indent="0">
              <a:buNone/>
              <a:defRPr sz="2400">
                <a:solidFill>
                  <a:schemeClr val="tx1">
                    <a:tint val="75000"/>
                  </a:schemeClr>
                </a:solidFill>
              </a:defRPr>
            </a:lvl3pPr>
            <a:lvl4pPr marL="1790147" indent="0">
              <a:buNone/>
              <a:defRPr sz="2100">
                <a:solidFill>
                  <a:schemeClr val="tx1">
                    <a:tint val="75000"/>
                  </a:schemeClr>
                </a:solidFill>
              </a:defRPr>
            </a:lvl4pPr>
            <a:lvl5pPr marL="2386861" indent="0">
              <a:buNone/>
              <a:defRPr sz="2100">
                <a:solidFill>
                  <a:schemeClr val="tx1">
                    <a:tint val="75000"/>
                  </a:schemeClr>
                </a:solidFill>
              </a:defRPr>
            </a:lvl5pPr>
            <a:lvl6pPr marL="2983578" indent="0">
              <a:buNone/>
              <a:defRPr sz="2100">
                <a:solidFill>
                  <a:schemeClr val="tx1">
                    <a:tint val="75000"/>
                  </a:schemeClr>
                </a:solidFill>
              </a:defRPr>
            </a:lvl6pPr>
            <a:lvl7pPr marL="3580293" indent="0">
              <a:buNone/>
              <a:defRPr sz="2100">
                <a:solidFill>
                  <a:schemeClr val="tx1">
                    <a:tint val="75000"/>
                  </a:schemeClr>
                </a:solidFill>
              </a:defRPr>
            </a:lvl7pPr>
            <a:lvl8pPr marL="4177009" indent="0">
              <a:buNone/>
              <a:defRPr sz="2100">
                <a:solidFill>
                  <a:schemeClr val="tx1">
                    <a:tint val="75000"/>
                  </a:schemeClr>
                </a:solidFill>
              </a:defRPr>
            </a:lvl8pPr>
            <a:lvl9pPr marL="4773725" indent="0">
              <a:buNone/>
              <a:defRPr sz="21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DB7D0F-62A8-4110-ADB2-09903FEEEC58}"/>
              </a:ext>
            </a:extLst>
          </p:cNvPr>
          <p:cNvSpPr>
            <a:spLocks noGrp="1"/>
          </p:cNvSpPr>
          <p:nvPr>
            <p:ph type="dt" sz="half" idx="10"/>
          </p:nvPr>
        </p:nvSpPr>
        <p:spPr/>
        <p:txBody>
          <a:bodyPr/>
          <a:lstStyle/>
          <a:p>
            <a:fld id="{9BF06B03-135E-4169-9B02-3E1AF83E1D74}" type="datetimeFigureOut">
              <a:rPr lang="en-US" smtClean="0"/>
              <a:t>12/2/2021</a:t>
            </a:fld>
            <a:endParaRPr lang="en-US"/>
          </a:p>
        </p:txBody>
      </p:sp>
      <p:sp>
        <p:nvSpPr>
          <p:cNvPr id="5" name="Footer Placeholder 4">
            <a:extLst>
              <a:ext uri="{FF2B5EF4-FFF2-40B4-BE49-F238E27FC236}">
                <a16:creationId xmlns:a16="http://schemas.microsoft.com/office/drawing/2014/main" id="{C0F5A414-55D3-4BF9-92F9-9855A2DB7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0456A-00D1-4278-AB89-D67B5D8DF423}"/>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404295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05D3-94F8-4C3A-9FCB-FBEC58215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5B0455-0598-4209-B1D0-5CD834DDF380}"/>
              </a:ext>
            </a:extLst>
          </p:cNvPr>
          <p:cNvSpPr>
            <a:spLocks noGrp="1"/>
          </p:cNvSpPr>
          <p:nvPr>
            <p:ph sz="half" idx="1"/>
          </p:nvPr>
        </p:nvSpPr>
        <p:spPr>
          <a:xfrm>
            <a:off x="1075035" y="2458677"/>
            <a:ext cx="6645672" cy="58602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91314-29B1-41E1-A1DB-D56E36E88A39}"/>
              </a:ext>
            </a:extLst>
          </p:cNvPr>
          <p:cNvSpPr>
            <a:spLocks noGrp="1"/>
          </p:cNvSpPr>
          <p:nvPr>
            <p:ph sz="half" idx="2"/>
          </p:nvPr>
        </p:nvSpPr>
        <p:spPr>
          <a:xfrm>
            <a:off x="7916168" y="2458677"/>
            <a:ext cx="6645672" cy="58602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FBEB4A-D8F3-4BAB-804A-5FAFCE4C955F}"/>
              </a:ext>
            </a:extLst>
          </p:cNvPr>
          <p:cNvSpPr>
            <a:spLocks noGrp="1"/>
          </p:cNvSpPr>
          <p:nvPr>
            <p:ph type="dt" sz="half" idx="10"/>
          </p:nvPr>
        </p:nvSpPr>
        <p:spPr/>
        <p:txBody>
          <a:bodyPr/>
          <a:lstStyle/>
          <a:p>
            <a:fld id="{9BF06B03-135E-4169-9B02-3E1AF83E1D74}" type="datetimeFigureOut">
              <a:rPr lang="en-US" smtClean="0"/>
              <a:t>12/2/2021</a:t>
            </a:fld>
            <a:endParaRPr lang="en-US"/>
          </a:p>
        </p:txBody>
      </p:sp>
      <p:sp>
        <p:nvSpPr>
          <p:cNvPr id="6" name="Footer Placeholder 5">
            <a:extLst>
              <a:ext uri="{FF2B5EF4-FFF2-40B4-BE49-F238E27FC236}">
                <a16:creationId xmlns:a16="http://schemas.microsoft.com/office/drawing/2014/main" id="{4C135DFC-AA01-45DF-B9AB-CD92F8F8C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726A60-65BA-40AF-B832-8B208E5927EA}"/>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17606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7AFB-13BC-450B-BF0C-B8102FCBEBF5}"/>
              </a:ext>
            </a:extLst>
          </p:cNvPr>
          <p:cNvSpPr>
            <a:spLocks noGrp="1"/>
          </p:cNvSpPr>
          <p:nvPr>
            <p:ph type="title"/>
          </p:nvPr>
        </p:nvSpPr>
        <p:spPr>
          <a:xfrm>
            <a:off x="1077073" y="491736"/>
            <a:ext cx="13486805" cy="1785214"/>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4BBA1F-7C9C-4FD3-9B56-F139D2DEE900}"/>
              </a:ext>
            </a:extLst>
          </p:cNvPr>
          <p:cNvSpPr>
            <a:spLocks noGrp="1"/>
          </p:cNvSpPr>
          <p:nvPr>
            <p:ph type="body" idx="1"/>
          </p:nvPr>
        </p:nvSpPr>
        <p:spPr>
          <a:xfrm>
            <a:off x="1077074" y="2264122"/>
            <a:ext cx="6615130" cy="1109611"/>
          </a:xfrm>
        </p:spPr>
        <p:txBody>
          <a:bodyPr anchor="b"/>
          <a:lstStyle>
            <a:lvl1pPr marL="0" indent="0">
              <a:buNone/>
              <a:defRPr sz="3100" b="1"/>
            </a:lvl1pPr>
            <a:lvl2pPr marL="596714" indent="0">
              <a:buNone/>
              <a:defRPr sz="2600" b="1"/>
            </a:lvl2pPr>
            <a:lvl3pPr marL="1193431" indent="0">
              <a:buNone/>
              <a:defRPr sz="2400" b="1"/>
            </a:lvl3pPr>
            <a:lvl4pPr marL="1790147" indent="0">
              <a:buNone/>
              <a:defRPr sz="2100" b="1"/>
            </a:lvl4pPr>
            <a:lvl5pPr marL="2386861" indent="0">
              <a:buNone/>
              <a:defRPr sz="2100" b="1"/>
            </a:lvl5pPr>
            <a:lvl6pPr marL="2983578" indent="0">
              <a:buNone/>
              <a:defRPr sz="2100" b="1"/>
            </a:lvl6pPr>
            <a:lvl7pPr marL="3580293" indent="0">
              <a:buNone/>
              <a:defRPr sz="2100" b="1"/>
            </a:lvl7pPr>
            <a:lvl8pPr marL="4177009" indent="0">
              <a:buNone/>
              <a:defRPr sz="2100" b="1"/>
            </a:lvl8pPr>
            <a:lvl9pPr marL="4773725" indent="0">
              <a:buNone/>
              <a:defRPr sz="2100" b="1"/>
            </a:lvl9pPr>
          </a:lstStyle>
          <a:p>
            <a:pPr lvl="0"/>
            <a:r>
              <a:rPr lang="en-US"/>
              <a:t>Click to edit Master text styles</a:t>
            </a:r>
          </a:p>
        </p:txBody>
      </p:sp>
      <p:sp>
        <p:nvSpPr>
          <p:cNvPr id="4" name="Content Placeholder 3">
            <a:extLst>
              <a:ext uri="{FF2B5EF4-FFF2-40B4-BE49-F238E27FC236}">
                <a16:creationId xmlns:a16="http://schemas.microsoft.com/office/drawing/2014/main" id="{2B0DBA7F-18A5-4404-8197-4CA3FA92D3E1}"/>
              </a:ext>
            </a:extLst>
          </p:cNvPr>
          <p:cNvSpPr>
            <a:spLocks noGrp="1"/>
          </p:cNvSpPr>
          <p:nvPr>
            <p:ph sz="half" idx="2"/>
          </p:nvPr>
        </p:nvSpPr>
        <p:spPr>
          <a:xfrm>
            <a:off x="1077074" y="3373733"/>
            <a:ext cx="6615130" cy="49622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D4C977-8293-4554-B681-7E525CFE6E06}"/>
              </a:ext>
            </a:extLst>
          </p:cNvPr>
          <p:cNvSpPr>
            <a:spLocks noGrp="1"/>
          </p:cNvSpPr>
          <p:nvPr>
            <p:ph type="body" sz="quarter" idx="3"/>
          </p:nvPr>
        </p:nvSpPr>
        <p:spPr>
          <a:xfrm>
            <a:off x="7916169" y="2264122"/>
            <a:ext cx="6647709" cy="1109611"/>
          </a:xfrm>
        </p:spPr>
        <p:txBody>
          <a:bodyPr anchor="b"/>
          <a:lstStyle>
            <a:lvl1pPr marL="0" indent="0">
              <a:buNone/>
              <a:defRPr sz="3100" b="1"/>
            </a:lvl1pPr>
            <a:lvl2pPr marL="596714" indent="0">
              <a:buNone/>
              <a:defRPr sz="2600" b="1"/>
            </a:lvl2pPr>
            <a:lvl3pPr marL="1193431" indent="0">
              <a:buNone/>
              <a:defRPr sz="2400" b="1"/>
            </a:lvl3pPr>
            <a:lvl4pPr marL="1790147" indent="0">
              <a:buNone/>
              <a:defRPr sz="2100" b="1"/>
            </a:lvl4pPr>
            <a:lvl5pPr marL="2386861" indent="0">
              <a:buNone/>
              <a:defRPr sz="2100" b="1"/>
            </a:lvl5pPr>
            <a:lvl6pPr marL="2983578" indent="0">
              <a:buNone/>
              <a:defRPr sz="2100" b="1"/>
            </a:lvl6pPr>
            <a:lvl7pPr marL="3580293" indent="0">
              <a:buNone/>
              <a:defRPr sz="2100" b="1"/>
            </a:lvl7pPr>
            <a:lvl8pPr marL="4177009" indent="0">
              <a:buNone/>
              <a:defRPr sz="2100" b="1"/>
            </a:lvl8pPr>
            <a:lvl9pPr marL="4773725" indent="0">
              <a:buNone/>
              <a:defRPr sz="21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22DAE-149F-45E1-9C1F-A298BDB31CD6}"/>
              </a:ext>
            </a:extLst>
          </p:cNvPr>
          <p:cNvSpPr>
            <a:spLocks noGrp="1"/>
          </p:cNvSpPr>
          <p:nvPr>
            <p:ph sz="quarter" idx="4"/>
          </p:nvPr>
        </p:nvSpPr>
        <p:spPr>
          <a:xfrm>
            <a:off x="7916169" y="3373733"/>
            <a:ext cx="6647709" cy="49622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6DA6CB-FCF9-4413-8DEF-9C16A50238B3}"/>
              </a:ext>
            </a:extLst>
          </p:cNvPr>
          <p:cNvSpPr>
            <a:spLocks noGrp="1"/>
          </p:cNvSpPr>
          <p:nvPr>
            <p:ph type="dt" sz="half" idx="10"/>
          </p:nvPr>
        </p:nvSpPr>
        <p:spPr/>
        <p:txBody>
          <a:bodyPr/>
          <a:lstStyle/>
          <a:p>
            <a:fld id="{9BF06B03-135E-4169-9B02-3E1AF83E1D74}" type="datetimeFigureOut">
              <a:rPr lang="en-US" smtClean="0"/>
              <a:t>12/2/2021</a:t>
            </a:fld>
            <a:endParaRPr lang="en-US"/>
          </a:p>
        </p:txBody>
      </p:sp>
      <p:sp>
        <p:nvSpPr>
          <p:cNvPr id="8" name="Footer Placeholder 7">
            <a:extLst>
              <a:ext uri="{FF2B5EF4-FFF2-40B4-BE49-F238E27FC236}">
                <a16:creationId xmlns:a16="http://schemas.microsoft.com/office/drawing/2014/main" id="{C37857A5-9C0A-4F52-BE78-F2BAB8DF1B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C4967D-B4A4-4DFE-AC27-0E6D2A34E1FC}"/>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772549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233E-9E66-48DD-B51D-48AFB66EAA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297A88-1381-42C2-975B-A201A18CF766}"/>
              </a:ext>
            </a:extLst>
          </p:cNvPr>
          <p:cNvSpPr>
            <a:spLocks noGrp="1"/>
          </p:cNvSpPr>
          <p:nvPr>
            <p:ph type="dt" sz="half" idx="10"/>
          </p:nvPr>
        </p:nvSpPr>
        <p:spPr/>
        <p:txBody>
          <a:bodyPr/>
          <a:lstStyle/>
          <a:p>
            <a:fld id="{9BF06B03-135E-4169-9B02-3E1AF83E1D74}" type="datetimeFigureOut">
              <a:rPr lang="en-US" smtClean="0"/>
              <a:t>12/2/2021</a:t>
            </a:fld>
            <a:endParaRPr lang="en-US"/>
          </a:p>
        </p:txBody>
      </p:sp>
      <p:sp>
        <p:nvSpPr>
          <p:cNvPr id="4" name="Footer Placeholder 3">
            <a:extLst>
              <a:ext uri="{FF2B5EF4-FFF2-40B4-BE49-F238E27FC236}">
                <a16:creationId xmlns:a16="http://schemas.microsoft.com/office/drawing/2014/main" id="{AE7259D3-C8CD-49EA-BC8E-B957D4EE84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74B5D1-FA28-4943-A6B0-B4E7DAD61507}"/>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53467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5FE1F8-D97A-4DD7-85BE-0842736378F4}"/>
              </a:ext>
            </a:extLst>
          </p:cNvPr>
          <p:cNvSpPr>
            <a:spLocks noGrp="1"/>
          </p:cNvSpPr>
          <p:nvPr>
            <p:ph type="dt" sz="half" idx="10"/>
          </p:nvPr>
        </p:nvSpPr>
        <p:spPr/>
        <p:txBody>
          <a:bodyPr/>
          <a:lstStyle/>
          <a:p>
            <a:fld id="{9BF06B03-135E-4169-9B02-3E1AF83E1D74}" type="datetimeFigureOut">
              <a:rPr lang="en-US" smtClean="0"/>
              <a:t>12/2/2021</a:t>
            </a:fld>
            <a:endParaRPr lang="en-US"/>
          </a:p>
        </p:txBody>
      </p:sp>
      <p:sp>
        <p:nvSpPr>
          <p:cNvPr id="3" name="Footer Placeholder 2">
            <a:extLst>
              <a:ext uri="{FF2B5EF4-FFF2-40B4-BE49-F238E27FC236}">
                <a16:creationId xmlns:a16="http://schemas.microsoft.com/office/drawing/2014/main" id="{2F410529-5F98-4967-B835-3D58EE4BD5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A432DA-B5C5-4FA8-A9BF-F3BEB2C40A0D}"/>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155532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00C3-A75E-41B6-823F-A9BC053BBA00}"/>
              </a:ext>
            </a:extLst>
          </p:cNvPr>
          <p:cNvSpPr>
            <a:spLocks noGrp="1"/>
          </p:cNvSpPr>
          <p:nvPr>
            <p:ph type="title"/>
          </p:nvPr>
        </p:nvSpPr>
        <p:spPr>
          <a:xfrm>
            <a:off x="1077075" y="615738"/>
            <a:ext cx="5043299" cy="2155084"/>
          </a:xfrm>
        </p:spPr>
        <p:txBody>
          <a:bodyPr anchor="b"/>
          <a:lstStyle>
            <a:lvl1pPr>
              <a:defRPr sz="4200"/>
            </a:lvl1pPr>
          </a:lstStyle>
          <a:p>
            <a:r>
              <a:rPr lang="en-US"/>
              <a:t>Click to edit Master title style</a:t>
            </a:r>
          </a:p>
        </p:txBody>
      </p:sp>
      <p:sp>
        <p:nvSpPr>
          <p:cNvPr id="3" name="Content Placeholder 2">
            <a:extLst>
              <a:ext uri="{FF2B5EF4-FFF2-40B4-BE49-F238E27FC236}">
                <a16:creationId xmlns:a16="http://schemas.microsoft.com/office/drawing/2014/main" id="{1FC119BC-5C9D-481A-A835-3D41D1EF0FBB}"/>
              </a:ext>
            </a:extLst>
          </p:cNvPr>
          <p:cNvSpPr>
            <a:spLocks noGrp="1"/>
          </p:cNvSpPr>
          <p:nvPr>
            <p:ph idx="1"/>
          </p:nvPr>
        </p:nvSpPr>
        <p:spPr>
          <a:xfrm>
            <a:off x="6647709" y="1329824"/>
            <a:ext cx="7916168" cy="6563600"/>
          </a:xfrm>
        </p:spPr>
        <p:txBody>
          <a:bodyPr/>
          <a:lstStyle>
            <a:lvl1pPr>
              <a:defRPr sz="4200"/>
            </a:lvl1pPr>
            <a:lvl2pPr>
              <a:defRPr sz="37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FEF1BB-E4E0-4FA0-A70B-B97570577394}"/>
              </a:ext>
            </a:extLst>
          </p:cNvPr>
          <p:cNvSpPr>
            <a:spLocks noGrp="1"/>
          </p:cNvSpPr>
          <p:nvPr>
            <p:ph type="body" sz="half" idx="2"/>
          </p:nvPr>
        </p:nvSpPr>
        <p:spPr>
          <a:xfrm>
            <a:off x="1077075" y="2770824"/>
            <a:ext cx="5043299" cy="5133291"/>
          </a:xfrm>
        </p:spPr>
        <p:txBody>
          <a:bodyPr/>
          <a:lstStyle>
            <a:lvl1pPr marL="0" indent="0">
              <a:buNone/>
              <a:defRPr sz="2100"/>
            </a:lvl1pPr>
            <a:lvl2pPr marL="596714" indent="0">
              <a:buNone/>
              <a:defRPr sz="1800"/>
            </a:lvl2pPr>
            <a:lvl3pPr marL="1193431" indent="0">
              <a:buNone/>
              <a:defRPr sz="1600"/>
            </a:lvl3pPr>
            <a:lvl4pPr marL="1790147" indent="0">
              <a:buNone/>
              <a:defRPr sz="1300"/>
            </a:lvl4pPr>
            <a:lvl5pPr marL="2386861" indent="0">
              <a:buNone/>
              <a:defRPr sz="1300"/>
            </a:lvl5pPr>
            <a:lvl6pPr marL="2983578" indent="0">
              <a:buNone/>
              <a:defRPr sz="1300"/>
            </a:lvl6pPr>
            <a:lvl7pPr marL="3580293" indent="0">
              <a:buNone/>
              <a:defRPr sz="1300"/>
            </a:lvl7pPr>
            <a:lvl8pPr marL="4177009" indent="0">
              <a:buNone/>
              <a:defRPr sz="1300"/>
            </a:lvl8pPr>
            <a:lvl9pPr marL="4773725" indent="0">
              <a:buNone/>
              <a:defRPr sz="1300"/>
            </a:lvl9pPr>
          </a:lstStyle>
          <a:p>
            <a:pPr lvl="0"/>
            <a:r>
              <a:rPr lang="en-US"/>
              <a:t>Click to edit Master text styles</a:t>
            </a:r>
          </a:p>
        </p:txBody>
      </p:sp>
      <p:sp>
        <p:nvSpPr>
          <p:cNvPr id="5" name="Date Placeholder 4">
            <a:extLst>
              <a:ext uri="{FF2B5EF4-FFF2-40B4-BE49-F238E27FC236}">
                <a16:creationId xmlns:a16="http://schemas.microsoft.com/office/drawing/2014/main" id="{506E1450-AADE-47DF-BECC-1779F070E4F4}"/>
              </a:ext>
            </a:extLst>
          </p:cNvPr>
          <p:cNvSpPr>
            <a:spLocks noGrp="1"/>
          </p:cNvSpPr>
          <p:nvPr>
            <p:ph type="dt" sz="half" idx="10"/>
          </p:nvPr>
        </p:nvSpPr>
        <p:spPr/>
        <p:txBody>
          <a:bodyPr/>
          <a:lstStyle/>
          <a:p>
            <a:fld id="{9BF06B03-135E-4169-9B02-3E1AF83E1D74}" type="datetimeFigureOut">
              <a:rPr lang="en-US" smtClean="0"/>
              <a:t>12/2/2021</a:t>
            </a:fld>
            <a:endParaRPr lang="en-US"/>
          </a:p>
        </p:txBody>
      </p:sp>
      <p:sp>
        <p:nvSpPr>
          <p:cNvPr id="6" name="Footer Placeholder 5">
            <a:extLst>
              <a:ext uri="{FF2B5EF4-FFF2-40B4-BE49-F238E27FC236}">
                <a16:creationId xmlns:a16="http://schemas.microsoft.com/office/drawing/2014/main" id="{DA6317DE-14EC-4087-9F2C-293759DBD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5C266-ED62-4CC6-9896-17540985F3AB}"/>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235780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E028-2EAA-44ED-95DD-8EF30548E801}"/>
              </a:ext>
            </a:extLst>
          </p:cNvPr>
          <p:cNvSpPr>
            <a:spLocks noGrp="1"/>
          </p:cNvSpPr>
          <p:nvPr>
            <p:ph type="title"/>
          </p:nvPr>
        </p:nvSpPr>
        <p:spPr>
          <a:xfrm>
            <a:off x="1077075" y="615738"/>
            <a:ext cx="5043299" cy="2155084"/>
          </a:xfrm>
        </p:spPr>
        <p:txBody>
          <a:bodyPr anchor="b"/>
          <a:lstStyle>
            <a:lvl1pPr>
              <a:defRPr sz="4200"/>
            </a:lvl1pPr>
          </a:lstStyle>
          <a:p>
            <a:r>
              <a:rPr lang="en-US"/>
              <a:t>Click to edit Master title style</a:t>
            </a:r>
          </a:p>
        </p:txBody>
      </p:sp>
      <p:sp>
        <p:nvSpPr>
          <p:cNvPr id="3" name="Picture Placeholder 2">
            <a:extLst>
              <a:ext uri="{FF2B5EF4-FFF2-40B4-BE49-F238E27FC236}">
                <a16:creationId xmlns:a16="http://schemas.microsoft.com/office/drawing/2014/main" id="{C9C2705C-4A4F-420D-BDEC-B38916676A1D}"/>
              </a:ext>
            </a:extLst>
          </p:cNvPr>
          <p:cNvSpPr>
            <a:spLocks noGrp="1"/>
          </p:cNvSpPr>
          <p:nvPr>
            <p:ph type="pic" idx="1"/>
          </p:nvPr>
        </p:nvSpPr>
        <p:spPr>
          <a:xfrm>
            <a:off x="6647709" y="1329824"/>
            <a:ext cx="7916168" cy="6563600"/>
          </a:xfrm>
        </p:spPr>
        <p:txBody>
          <a:bodyPr/>
          <a:lstStyle>
            <a:lvl1pPr marL="0" indent="0">
              <a:buNone/>
              <a:defRPr sz="4200"/>
            </a:lvl1pPr>
            <a:lvl2pPr marL="596714" indent="0">
              <a:buNone/>
              <a:defRPr sz="3700"/>
            </a:lvl2pPr>
            <a:lvl3pPr marL="1193431" indent="0">
              <a:buNone/>
              <a:defRPr sz="3100"/>
            </a:lvl3pPr>
            <a:lvl4pPr marL="1790147" indent="0">
              <a:buNone/>
              <a:defRPr sz="2600"/>
            </a:lvl4pPr>
            <a:lvl5pPr marL="2386861" indent="0">
              <a:buNone/>
              <a:defRPr sz="2600"/>
            </a:lvl5pPr>
            <a:lvl6pPr marL="2983578" indent="0">
              <a:buNone/>
              <a:defRPr sz="2600"/>
            </a:lvl6pPr>
            <a:lvl7pPr marL="3580293" indent="0">
              <a:buNone/>
              <a:defRPr sz="2600"/>
            </a:lvl7pPr>
            <a:lvl8pPr marL="4177009" indent="0">
              <a:buNone/>
              <a:defRPr sz="2600"/>
            </a:lvl8pPr>
            <a:lvl9pPr marL="4773725" indent="0">
              <a:buNone/>
              <a:defRPr sz="2600"/>
            </a:lvl9pPr>
          </a:lstStyle>
          <a:p>
            <a:endParaRPr lang="en-US"/>
          </a:p>
        </p:txBody>
      </p:sp>
      <p:sp>
        <p:nvSpPr>
          <p:cNvPr id="4" name="Text Placeholder 3">
            <a:extLst>
              <a:ext uri="{FF2B5EF4-FFF2-40B4-BE49-F238E27FC236}">
                <a16:creationId xmlns:a16="http://schemas.microsoft.com/office/drawing/2014/main" id="{0C978377-E8DF-4198-8E8D-8A29EFAB61C4}"/>
              </a:ext>
            </a:extLst>
          </p:cNvPr>
          <p:cNvSpPr>
            <a:spLocks noGrp="1"/>
          </p:cNvSpPr>
          <p:nvPr>
            <p:ph type="body" sz="half" idx="2"/>
          </p:nvPr>
        </p:nvSpPr>
        <p:spPr>
          <a:xfrm>
            <a:off x="1077075" y="2770824"/>
            <a:ext cx="5043299" cy="5133291"/>
          </a:xfrm>
        </p:spPr>
        <p:txBody>
          <a:bodyPr/>
          <a:lstStyle>
            <a:lvl1pPr marL="0" indent="0">
              <a:buNone/>
              <a:defRPr sz="2100"/>
            </a:lvl1pPr>
            <a:lvl2pPr marL="596714" indent="0">
              <a:buNone/>
              <a:defRPr sz="1800"/>
            </a:lvl2pPr>
            <a:lvl3pPr marL="1193431" indent="0">
              <a:buNone/>
              <a:defRPr sz="1600"/>
            </a:lvl3pPr>
            <a:lvl4pPr marL="1790147" indent="0">
              <a:buNone/>
              <a:defRPr sz="1300"/>
            </a:lvl4pPr>
            <a:lvl5pPr marL="2386861" indent="0">
              <a:buNone/>
              <a:defRPr sz="1300"/>
            </a:lvl5pPr>
            <a:lvl6pPr marL="2983578" indent="0">
              <a:buNone/>
              <a:defRPr sz="1300"/>
            </a:lvl6pPr>
            <a:lvl7pPr marL="3580293" indent="0">
              <a:buNone/>
              <a:defRPr sz="1300"/>
            </a:lvl7pPr>
            <a:lvl8pPr marL="4177009" indent="0">
              <a:buNone/>
              <a:defRPr sz="1300"/>
            </a:lvl8pPr>
            <a:lvl9pPr marL="4773725" indent="0">
              <a:buNone/>
              <a:defRPr sz="1300"/>
            </a:lvl9pPr>
          </a:lstStyle>
          <a:p>
            <a:pPr lvl="0"/>
            <a:r>
              <a:rPr lang="en-US"/>
              <a:t>Click to edit Master text styles</a:t>
            </a:r>
          </a:p>
        </p:txBody>
      </p:sp>
      <p:sp>
        <p:nvSpPr>
          <p:cNvPr id="5" name="Date Placeholder 4">
            <a:extLst>
              <a:ext uri="{FF2B5EF4-FFF2-40B4-BE49-F238E27FC236}">
                <a16:creationId xmlns:a16="http://schemas.microsoft.com/office/drawing/2014/main" id="{91B9164D-CFEF-45B7-8129-DD599AA3B8C3}"/>
              </a:ext>
            </a:extLst>
          </p:cNvPr>
          <p:cNvSpPr>
            <a:spLocks noGrp="1"/>
          </p:cNvSpPr>
          <p:nvPr>
            <p:ph type="dt" sz="half" idx="10"/>
          </p:nvPr>
        </p:nvSpPr>
        <p:spPr/>
        <p:txBody>
          <a:bodyPr/>
          <a:lstStyle/>
          <a:p>
            <a:fld id="{9BF06B03-135E-4169-9B02-3E1AF83E1D74}" type="datetimeFigureOut">
              <a:rPr lang="en-US" smtClean="0"/>
              <a:t>12/2/2021</a:t>
            </a:fld>
            <a:endParaRPr lang="en-US"/>
          </a:p>
        </p:txBody>
      </p:sp>
      <p:sp>
        <p:nvSpPr>
          <p:cNvPr id="6" name="Footer Placeholder 5">
            <a:extLst>
              <a:ext uri="{FF2B5EF4-FFF2-40B4-BE49-F238E27FC236}">
                <a16:creationId xmlns:a16="http://schemas.microsoft.com/office/drawing/2014/main" id="{F6C1EB80-189F-4A9D-9FD1-E493EA725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6A01E2-1D5A-43B8-8785-BF3D5D5B3370}"/>
              </a:ext>
            </a:extLst>
          </p:cNvPr>
          <p:cNvSpPr>
            <a:spLocks noGrp="1"/>
          </p:cNvSpPr>
          <p:nvPr>
            <p:ph type="sldNum" sz="quarter" idx="12"/>
          </p:nvPr>
        </p:nvSpPr>
        <p:spPr/>
        <p:txBody>
          <a:bodyPr/>
          <a:lstStyle/>
          <a:p>
            <a:fld id="{7BEE2C24-48EB-4E4A-A359-A84F0B139071}" type="slidenum">
              <a:rPr lang="en-US" smtClean="0"/>
              <a:t>‹#›</a:t>
            </a:fld>
            <a:endParaRPr lang="en-US"/>
          </a:p>
        </p:txBody>
      </p:sp>
    </p:spTree>
    <p:extLst>
      <p:ext uri="{BB962C8B-B14F-4D97-AF65-F5344CB8AC3E}">
        <p14:creationId xmlns:p14="http://schemas.microsoft.com/office/powerpoint/2010/main" val="1572136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C0A37B-0B6B-43A6-8F17-8566683C02DD}"/>
              </a:ext>
            </a:extLst>
          </p:cNvPr>
          <p:cNvSpPr>
            <a:spLocks noGrp="1"/>
          </p:cNvSpPr>
          <p:nvPr>
            <p:ph type="title"/>
          </p:nvPr>
        </p:nvSpPr>
        <p:spPr>
          <a:xfrm>
            <a:off x="1075035" y="491736"/>
            <a:ext cx="13486805" cy="1785214"/>
          </a:xfrm>
          <a:prstGeom prst="rect">
            <a:avLst/>
          </a:prstGeom>
        </p:spPr>
        <p:txBody>
          <a:bodyPr vert="horz" lIns="119342" tIns="59671" rIns="119342" bIns="59671"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DDC6D4-0D3A-4ACB-B001-512682EB2D91}"/>
              </a:ext>
            </a:extLst>
          </p:cNvPr>
          <p:cNvSpPr>
            <a:spLocks noGrp="1"/>
          </p:cNvSpPr>
          <p:nvPr>
            <p:ph type="body" idx="1"/>
          </p:nvPr>
        </p:nvSpPr>
        <p:spPr>
          <a:xfrm>
            <a:off x="1075035" y="2458677"/>
            <a:ext cx="13486805" cy="5860205"/>
          </a:xfrm>
          <a:prstGeom prst="rect">
            <a:avLst/>
          </a:prstGeom>
        </p:spPr>
        <p:txBody>
          <a:bodyPr vert="horz" lIns="119342" tIns="59671" rIns="119342" bIns="5967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CD898-4AD5-4BEF-899A-1DE45F94DAE4}"/>
              </a:ext>
            </a:extLst>
          </p:cNvPr>
          <p:cNvSpPr>
            <a:spLocks noGrp="1"/>
          </p:cNvSpPr>
          <p:nvPr>
            <p:ph type="dt" sz="half" idx="2"/>
          </p:nvPr>
        </p:nvSpPr>
        <p:spPr>
          <a:xfrm>
            <a:off x="1075035" y="8560477"/>
            <a:ext cx="3518297" cy="491735"/>
          </a:xfrm>
          <a:prstGeom prst="rect">
            <a:avLst/>
          </a:prstGeom>
        </p:spPr>
        <p:txBody>
          <a:bodyPr vert="horz" lIns="119342" tIns="59671" rIns="119342" bIns="59671" rtlCol="0" anchor="ctr"/>
          <a:lstStyle>
            <a:lvl1pPr algn="l">
              <a:defRPr sz="1600">
                <a:solidFill>
                  <a:schemeClr val="tx1">
                    <a:tint val="75000"/>
                  </a:schemeClr>
                </a:solidFill>
              </a:defRPr>
            </a:lvl1pPr>
          </a:lstStyle>
          <a:p>
            <a:fld id="{9BF06B03-135E-4169-9B02-3E1AF83E1D74}" type="datetimeFigureOut">
              <a:rPr lang="en-US" smtClean="0"/>
              <a:t>12/2/2021</a:t>
            </a:fld>
            <a:endParaRPr lang="en-US"/>
          </a:p>
        </p:txBody>
      </p:sp>
      <p:sp>
        <p:nvSpPr>
          <p:cNvPr id="5" name="Footer Placeholder 4">
            <a:extLst>
              <a:ext uri="{FF2B5EF4-FFF2-40B4-BE49-F238E27FC236}">
                <a16:creationId xmlns:a16="http://schemas.microsoft.com/office/drawing/2014/main" id="{20BF3FC8-4B16-4148-859D-694583CDB593}"/>
              </a:ext>
            </a:extLst>
          </p:cNvPr>
          <p:cNvSpPr>
            <a:spLocks noGrp="1"/>
          </p:cNvSpPr>
          <p:nvPr>
            <p:ph type="ftr" sz="quarter" idx="3"/>
          </p:nvPr>
        </p:nvSpPr>
        <p:spPr>
          <a:xfrm>
            <a:off x="5179715" y="8560477"/>
            <a:ext cx="5277445" cy="491735"/>
          </a:xfrm>
          <a:prstGeom prst="rect">
            <a:avLst/>
          </a:prstGeom>
        </p:spPr>
        <p:txBody>
          <a:bodyPr vert="horz" lIns="119342" tIns="59671" rIns="119342" bIns="59671"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0D778F-9CF3-47FC-9AC5-EDA5F2C07121}"/>
              </a:ext>
            </a:extLst>
          </p:cNvPr>
          <p:cNvSpPr>
            <a:spLocks noGrp="1"/>
          </p:cNvSpPr>
          <p:nvPr>
            <p:ph type="sldNum" sz="quarter" idx="4"/>
          </p:nvPr>
        </p:nvSpPr>
        <p:spPr>
          <a:xfrm>
            <a:off x="11043543" y="8560477"/>
            <a:ext cx="3518297" cy="491735"/>
          </a:xfrm>
          <a:prstGeom prst="rect">
            <a:avLst/>
          </a:prstGeom>
        </p:spPr>
        <p:txBody>
          <a:bodyPr vert="horz" lIns="119342" tIns="59671" rIns="119342" bIns="59671" rtlCol="0" anchor="ctr"/>
          <a:lstStyle>
            <a:lvl1pPr algn="r">
              <a:defRPr sz="1600">
                <a:solidFill>
                  <a:schemeClr val="tx1">
                    <a:tint val="75000"/>
                  </a:schemeClr>
                </a:solidFill>
              </a:defRPr>
            </a:lvl1pPr>
          </a:lstStyle>
          <a:p>
            <a:fld id="{7BEE2C24-48EB-4E4A-A359-A84F0B139071}" type="slidenum">
              <a:rPr lang="en-US" smtClean="0"/>
              <a:t>‹#›</a:t>
            </a:fld>
            <a:endParaRPr lang="en-US"/>
          </a:p>
        </p:txBody>
      </p:sp>
    </p:spTree>
    <p:extLst>
      <p:ext uri="{BB962C8B-B14F-4D97-AF65-F5344CB8AC3E}">
        <p14:creationId xmlns:p14="http://schemas.microsoft.com/office/powerpoint/2010/main" val="3170194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1193431" rtl="0" eaLnBrk="1" latinLnBrk="0" hangingPunct="1">
        <a:lnSpc>
          <a:spcPct val="90000"/>
        </a:lnSpc>
        <a:spcBef>
          <a:spcPct val="0"/>
        </a:spcBef>
        <a:buNone/>
        <a:defRPr sz="5700" kern="1200">
          <a:solidFill>
            <a:schemeClr val="tx1"/>
          </a:solidFill>
          <a:latin typeface="+mj-lt"/>
          <a:ea typeface="+mj-ea"/>
          <a:cs typeface="+mj-cs"/>
        </a:defRPr>
      </a:lvl1pPr>
    </p:titleStyle>
    <p:bodyStyle>
      <a:lvl1pPr marL="298358" indent="-298358" algn="l" defTabSz="1193431" rtl="0" eaLnBrk="1" latinLnBrk="0" hangingPunct="1">
        <a:lnSpc>
          <a:spcPct val="90000"/>
        </a:lnSpc>
        <a:spcBef>
          <a:spcPts val="1306"/>
        </a:spcBef>
        <a:buFont typeface="Arial" panose="020B0604020202020204" pitchFamily="34" charset="0"/>
        <a:buChar char="•"/>
        <a:defRPr sz="3700" kern="1200">
          <a:solidFill>
            <a:schemeClr val="tx1"/>
          </a:solidFill>
          <a:latin typeface="+mn-lt"/>
          <a:ea typeface="+mn-ea"/>
          <a:cs typeface="+mn-cs"/>
        </a:defRPr>
      </a:lvl1pPr>
      <a:lvl2pPr marL="895072" indent="-298358" algn="l" defTabSz="1193431" rtl="0" eaLnBrk="1" latinLnBrk="0" hangingPunct="1">
        <a:lnSpc>
          <a:spcPct val="90000"/>
        </a:lnSpc>
        <a:spcBef>
          <a:spcPts val="653"/>
        </a:spcBef>
        <a:buFont typeface="Arial" panose="020B0604020202020204" pitchFamily="34" charset="0"/>
        <a:buChar char="•"/>
        <a:defRPr sz="3100" kern="1200">
          <a:solidFill>
            <a:schemeClr val="tx1"/>
          </a:solidFill>
          <a:latin typeface="+mn-lt"/>
          <a:ea typeface="+mn-ea"/>
          <a:cs typeface="+mn-cs"/>
        </a:defRPr>
      </a:lvl2pPr>
      <a:lvl3pPr marL="1491789" indent="-298358" algn="l" defTabSz="1193431" rtl="0" eaLnBrk="1" latinLnBrk="0" hangingPunct="1">
        <a:lnSpc>
          <a:spcPct val="90000"/>
        </a:lnSpc>
        <a:spcBef>
          <a:spcPts val="653"/>
        </a:spcBef>
        <a:buFont typeface="Arial" panose="020B0604020202020204" pitchFamily="34" charset="0"/>
        <a:buChar char="•"/>
        <a:defRPr sz="2600" kern="1200">
          <a:solidFill>
            <a:schemeClr val="tx1"/>
          </a:solidFill>
          <a:latin typeface="+mn-lt"/>
          <a:ea typeface="+mn-ea"/>
          <a:cs typeface="+mn-cs"/>
        </a:defRPr>
      </a:lvl3pPr>
      <a:lvl4pPr marL="2088504" indent="-298358" algn="l" defTabSz="1193431"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4pPr>
      <a:lvl5pPr marL="2685221" indent="-298358" algn="l" defTabSz="1193431"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5pPr>
      <a:lvl6pPr marL="3281936" indent="-298358" algn="l" defTabSz="1193431"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6pPr>
      <a:lvl7pPr marL="3878650" indent="-298358" algn="l" defTabSz="1193431"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7pPr>
      <a:lvl8pPr marL="4475367" indent="-298358" algn="l" defTabSz="1193431"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8pPr>
      <a:lvl9pPr marL="5072082" indent="-298358" algn="l" defTabSz="1193431"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193431" rtl="0" eaLnBrk="1" latinLnBrk="0" hangingPunct="1">
        <a:defRPr sz="2400" kern="1200">
          <a:solidFill>
            <a:schemeClr val="tx1"/>
          </a:solidFill>
          <a:latin typeface="+mn-lt"/>
          <a:ea typeface="+mn-ea"/>
          <a:cs typeface="+mn-cs"/>
        </a:defRPr>
      </a:lvl1pPr>
      <a:lvl2pPr marL="596714" algn="l" defTabSz="1193431" rtl="0" eaLnBrk="1" latinLnBrk="0" hangingPunct="1">
        <a:defRPr sz="2400" kern="1200">
          <a:solidFill>
            <a:schemeClr val="tx1"/>
          </a:solidFill>
          <a:latin typeface="+mn-lt"/>
          <a:ea typeface="+mn-ea"/>
          <a:cs typeface="+mn-cs"/>
        </a:defRPr>
      </a:lvl2pPr>
      <a:lvl3pPr marL="1193431" algn="l" defTabSz="1193431" rtl="0" eaLnBrk="1" latinLnBrk="0" hangingPunct="1">
        <a:defRPr sz="2400" kern="1200">
          <a:solidFill>
            <a:schemeClr val="tx1"/>
          </a:solidFill>
          <a:latin typeface="+mn-lt"/>
          <a:ea typeface="+mn-ea"/>
          <a:cs typeface="+mn-cs"/>
        </a:defRPr>
      </a:lvl3pPr>
      <a:lvl4pPr marL="1790147" algn="l" defTabSz="1193431" rtl="0" eaLnBrk="1" latinLnBrk="0" hangingPunct="1">
        <a:defRPr sz="2400" kern="1200">
          <a:solidFill>
            <a:schemeClr val="tx1"/>
          </a:solidFill>
          <a:latin typeface="+mn-lt"/>
          <a:ea typeface="+mn-ea"/>
          <a:cs typeface="+mn-cs"/>
        </a:defRPr>
      </a:lvl4pPr>
      <a:lvl5pPr marL="2386861" algn="l" defTabSz="1193431" rtl="0" eaLnBrk="1" latinLnBrk="0" hangingPunct="1">
        <a:defRPr sz="2400" kern="1200">
          <a:solidFill>
            <a:schemeClr val="tx1"/>
          </a:solidFill>
          <a:latin typeface="+mn-lt"/>
          <a:ea typeface="+mn-ea"/>
          <a:cs typeface="+mn-cs"/>
        </a:defRPr>
      </a:lvl5pPr>
      <a:lvl6pPr marL="2983578" algn="l" defTabSz="1193431" rtl="0" eaLnBrk="1" latinLnBrk="0" hangingPunct="1">
        <a:defRPr sz="2400" kern="1200">
          <a:solidFill>
            <a:schemeClr val="tx1"/>
          </a:solidFill>
          <a:latin typeface="+mn-lt"/>
          <a:ea typeface="+mn-ea"/>
          <a:cs typeface="+mn-cs"/>
        </a:defRPr>
      </a:lvl6pPr>
      <a:lvl7pPr marL="3580293" algn="l" defTabSz="1193431" rtl="0" eaLnBrk="1" latinLnBrk="0" hangingPunct="1">
        <a:defRPr sz="2400" kern="1200">
          <a:solidFill>
            <a:schemeClr val="tx1"/>
          </a:solidFill>
          <a:latin typeface="+mn-lt"/>
          <a:ea typeface="+mn-ea"/>
          <a:cs typeface="+mn-cs"/>
        </a:defRPr>
      </a:lvl7pPr>
      <a:lvl8pPr marL="4177009" algn="l" defTabSz="1193431" rtl="0" eaLnBrk="1" latinLnBrk="0" hangingPunct="1">
        <a:defRPr sz="2400" kern="1200">
          <a:solidFill>
            <a:schemeClr val="tx1"/>
          </a:solidFill>
          <a:latin typeface="+mn-lt"/>
          <a:ea typeface="+mn-ea"/>
          <a:cs typeface="+mn-cs"/>
        </a:defRPr>
      </a:lvl8pPr>
      <a:lvl9pPr marL="4773725" algn="l" defTabSz="1193431"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5035" y="491736"/>
            <a:ext cx="13486805" cy="1785214"/>
          </a:xfrm>
          <a:prstGeom prst="rect">
            <a:avLst/>
          </a:prstGeom>
        </p:spPr>
        <p:txBody>
          <a:bodyPr vert="horz" lIns="119363" tIns="59682" rIns="119363" bIns="59682" rtlCol="0" anchor="ctr">
            <a:normAutofit/>
          </a:bodyPr>
          <a:lstStyle/>
          <a:p>
            <a:r>
              <a:rPr lang="en-US"/>
              <a:t>Click to edit Master title style</a:t>
            </a:r>
          </a:p>
        </p:txBody>
      </p:sp>
      <p:sp>
        <p:nvSpPr>
          <p:cNvPr id="3" name="Text Placeholder 2"/>
          <p:cNvSpPr>
            <a:spLocks noGrp="1"/>
          </p:cNvSpPr>
          <p:nvPr>
            <p:ph type="body" idx="1"/>
          </p:nvPr>
        </p:nvSpPr>
        <p:spPr>
          <a:xfrm>
            <a:off x="1075035" y="2458677"/>
            <a:ext cx="13486805" cy="5860205"/>
          </a:xfrm>
          <a:prstGeom prst="rect">
            <a:avLst/>
          </a:prstGeom>
        </p:spPr>
        <p:txBody>
          <a:bodyPr vert="horz" lIns="119363" tIns="59682" rIns="119363" bIns="59682"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75035" y="8560475"/>
            <a:ext cx="3518297" cy="491735"/>
          </a:xfrm>
          <a:prstGeom prst="rect">
            <a:avLst/>
          </a:prstGeom>
        </p:spPr>
        <p:txBody>
          <a:bodyPr vert="horz" lIns="119363" tIns="59682" rIns="119363" bIns="59682" rtlCol="0" anchor="ctr"/>
          <a:lstStyle>
            <a:lvl1pPr algn="l">
              <a:defRPr sz="1600">
                <a:solidFill>
                  <a:schemeClr val="tx1">
                    <a:tint val="75000"/>
                  </a:schemeClr>
                </a:solidFill>
              </a:defRPr>
            </a:lvl1pPr>
          </a:lstStyle>
          <a:p>
            <a:pPr defTabSz="1193636"/>
            <a:fld id="{559C6F32-809B-4A83-821D-D07C0E8E5FD3}" type="datetimeFigureOut">
              <a:rPr lang="en-US" smtClean="0">
                <a:solidFill>
                  <a:prstClr val="black">
                    <a:tint val="75000"/>
                  </a:prstClr>
                </a:solidFill>
              </a:rPr>
              <a:pPr defTabSz="1193636"/>
              <a:t>12/2/2021</a:t>
            </a:fld>
            <a:endParaRPr lang="en-US">
              <a:solidFill>
                <a:prstClr val="black">
                  <a:tint val="75000"/>
                </a:prstClr>
              </a:solidFill>
            </a:endParaRPr>
          </a:p>
        </p:txBody>
      </p:sp>
      <p:sp>
        <p:nvSpPr>
          <p:cNvPr id="5" name="Footer Placeholder 4"/>
          <p:cNvSpPr>
            <a:spLocks noGrp="1"/>
          </p:cNvSpPr>
          <p:nvPr>
            <p:ph type="ftr" sz="quarter" idx="3"/>
          </p:nvPr>
        </p:nvSpPr>
        <p:spPr>
          <a:xfrm>
            <a:off x="5179715" y="8560475"/>
            <a:ext cx="5277445" cy="491735"/>
          </a:xfrm>
          <a:prstGeom prst="rect">
            <a:avLst/>
          </a:prstGeom>
        </p:spPr>
        <p:txBody>
          <a:bodyPr vert="horz" lIns="119363" tIns="59682" rIns="119363" bIns="59682" rtlCol="0" anchor="ctr"/>
          <a:lstStyle>
            <a:lvl1pPr algn="ctr">
              <a:defRPr sz="1600">
                <a:solidFill>
                  <a:schemeClr val="tx1">
                    <a:tint val="75000"/>
                  </a:schemeClr>
                </a:solidFill>
              </a:defRPr>
            </a:lvl1pPr>
          </a:lstStyle>
          <a:p>
            <a:pPr defTabSz="1193636"/>
            <a:endParaRPr lang="en-US">
              <a:solidFill>
                <a:prstClr val="black">
                  <a:tint val="75000"/>
                </a:prstClr>
              </a:solidFill>
            </a:endParaRPr>
          </a:p>
        </p:txBody>
      </p:sp>
      <p:sp>
        <p:nvSpPr>
          <p:cNvPr id="6" name="Slide Number Placeholder 5"/>
          <p:cNvSpPr>
            <a:spLocks noGrp="1"/>
          </p:cNvSpPr>
          <p:nvPr>
            <p:ph type="sldNum" sz="quarter" idx="4"/>
          </p:nvPr>
        </p:nvSpPr>
        <p:spPr>
          <a:xfrm>
            <a:off x="11043543" y="8560475"/>
            <a:ext cx="3518297" cy="491735"/>
          </a:xfrm>
          <a:prstGeom prst="rect">
            <a:avLst/>
          </a:prstGeom>
        </p:spPr>
        <p:txBody>
          <a:bodyPr vert="horz" lIns="119363" tIns="59682" rIns="119363" bIns="59682" rtlCol="0" anchor="ctr"/>
          <a:lstStyle>
            <a:lvl1pPr algn="r">
              <a:defRPr sz="1600">
                <a:solidFill>
                  <a:schemeClr val="tx1">
                    <a:tint val="75000"/>
                  </a:schemeClr>
                </a:solidFill>
              </a:defRPr>
            </a:lvl1pPr>
          </a:lstStyle>
          <a:p>
            <a:pPr defTabSz="1193636"/>
            <a:fld id="{8D247BC8-A6CA-494E-BB60-552F2E01048C}" type="slidenum">
              <a:rPr lang="en-US" smtClean="0">
                <a:solidFill>
                  <a:prstClr val="black">
                    <a:tint val="75000"/>
                  </a:prstClr>
                </a:solidFill>
              </a:rPr>
              <a:pPr defTabSz="1193636"/>
              <a:t>‹#›</a:t>
            </a:fld>
            <a:endParaRPr lang="en-US">
              <a:solidFill>
                <a:prstClr val="black">
                  <a:tint val="75000"/>
                </a:prstClr>
              </a:solidFill>
            </a:endParaRPr>
          </a:p>
        </p:txBody>
      </p:sp>
    </p:spTree>
    <p:extLst>
      <p:ext uri="{BB962C8B-B14F-4D97-AF65-F5344CB8AC3E}">
        <p14:creationId xmlns:p14="http://schemas.microsoft.com/office/powerpoint/2010/main" val="29367890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1193636" rtl="0" eaLnBrk="1" latinLnBrk="0" hangingPunct="1">
        <a:lnSpc>
          <a:spcPct val="90000"/>
        </a:lnSpc>
        <a:spcBef>
          <a:spcPct val="0"/>
        </a:spcBef>
        <a:buNone/>
        <a:defRPr sz="5700" kern="1200">
          <a:solidFill>
            <a:schemeClr val="tx1"/>
          </a:solidFill>
          <a:latin typeface="+mj-lt"/>
          <a:ea typeface="+mj-ea"/>
          <a:cs typeface="+mj-cs"/>
        </a:defRPr>
      </a:lvl1pPr>
    </p:titleStyle>
    <p:bodyStyle>
      <a:lvl1pPr marL="298409" indent="-298409" algn="l" defTabSz="1193636" rtl="0" eaLnBrk="1" latinLnBrk="0" hangingPunct="1">
        <a:lnSpc>
          <a:spcPct val="90000"/>
        </a:lnSpc>
        <a:spcBef>
          <a:spcPts val="1306"/>
        </a:spcBef>
        <a:buFont typeface="Arial" panose="020B0604020202020204" pitchFamily="34" charset="0"/>
        <a:buChar char="•"/>
        <a:defRPr sz="3700" kern="1200">
          <a:solidFill>
            <a:schemeClr val="tx1"/>
          </a:solidFill>
          <a:latin typeface="+mn-lt"/>
          <a:ea typeface="+mn-ea"/>
          <a:cs typeface="+mn-cs"/>
        </a:defRPr>
      </a:lvl1pPr>
      <a:lvl2pPr marL="895226" indent="-298409" algn="l" defTabSz="1193636" rtl="0" eaLnBrk="1" latinLnBrk="0" hangingPunct="1">
        <a:lnSpc>
          <a:spcPct val="90000"/>
        </a:lnSpc>
        <a:spcBef>
          <a:spcPts val="653"/>
        </a:spcBef>
        <a:buFont typeface="Arial" panose="020B0604020202020204" pitchFamily="34" charset="0"/>
        <a:buChar char="•"/>
        <a:defRPr sz="3100" kern="1200">
          <a:solidFill>
            <a:schemeClr val="tx1"/>
          </a:solidFill>
          <a:latin typeface="+mn-lt"/>
          <a:ea typeface="+mn-ea"/>
          <a:cs typeface="+mn-cs"/>
        </a:defRPr>
      </a:lvl2pPr>
      <a:lvl3pPr marL="1492045" indent="-298409" algn="l" defTabSz="1193636" rtl="0" eaLnBrk="1" latinLnBrk="0" hangingPunct="1">
        <a:lnSpc>
          <a:spcPct val="90000"/>
        </a:lnSpc>
        <a:spcBef>
          <a:spcPts val="653"/>
        </a:spcBef>
        <a:buFont typeface="Arial" panose="020B0604020202020204" pitchFamily="34" charset="0"/>
        <a:buChar char="•"/>
        <a:defRPr sz="2600" kern="1200">
          <a:solidFill>
            <a:schemeClr val="tx1"/>
          </a:solidFill>
          <a:latin typeface="+mn-lt"/>
          <a:ea typeface="+mn-ea"/>
          <a:cs typeface="+mn-cs"/>
        </a:defRPr>
      </a:lvl3pPr>
      <a:lvl4pPr marL="2088862" indent="-298409" algn="l" defTabSz="1193636"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4pPr>
      <a:lvl5pPr marL="2685681" indent="-298409" algn="l" defTabSz="1193636"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5pPr>
      <a:lvl6pPr marL="3282499" indent="-298409" algn="l" defTabSz="1193636"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6pPr>
      <a:lvl7pPr marL="3879316" indent="-298409" algn="l" defTabSz="1193636"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7pPr>
      <a:lvl8pPr marL="4476135" indent="-298409" algn="l" defTabSz="1193636"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8pPr>
      <a:lvl9pPr marL="5072953" indent="-298409" algn="l" defTabSz="1193636" rtl="0" eaLnBrk="1" latinLnBrk="0" hangingPunct="1">
        <a:lnSpc>
          <a:spcPct val="90000"/>
        </a:lnSpc>
        <a:spcBef>
          <a:spcPts val="653"/>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193636" rtl="0" eaLnBrk="1" latinLnBrk="0" hangingPunct="1">
        <a:defRPr sz="2400" kern="1200">
          <a:solidFill>
            <a:schemeClr val="tx1"/>
          </a:solidFill>
          <a:latin typeface="+mn-lt"/>
          <a:ea typeface="+mn-ea"/>
          <a:cs typeface="+mn-cs"/>
        </a:defRPr>
      </a:lvl1pPr>
      <a:lvl2pPr marL="596817" algn="l" defTabSz="1193636" rtl="0" eaLnBrk="1" latinLnBrk="0" hangingPunct="1">
        <a:defRPr sz="2400" kern="1200">
          <a:solidFill>
            <a:schemeClr val="tx1"/>
          </a:solidFill>
          <a:latin typeface="+mn-lt"/>
          <a:ea typeface="+mn-ea"/>
          <a:cs typeface="+mn-cs"/>
        </a:defRPr>
      </a:lvl2pPr>
      <a:lvl3pPr marL="1193636" algn="l" defTabSz="1193636" rtl="0" eaLnBrk="1" latinLnBrk="0" hangingPunct="1">
        <a:defRPr sz="2400" kern="1200">
          <a:solidFill>
            <a:schemeClr val="tx1"/>
          </a:solidFill>
          <a:latin typeface="+mn-lt"/>
          <a:ea typeface="+mn-ea"/>
          <a:cs typeface="+mn-cs"/>
        </a:defRPr>
      </a:lvl3pPr>
      <a:lvl4pPr marL="1790454" algn="l" defTabSz="1193636" rtl="0" eaLnBrk="1" latinLnBrk="0" hangingPunct="1">
        <a:defRPr sz="2400" kern="1200">
          <a:solidFill>
            <a:schemeClr val="tx1"/>
          </a:solidFill>
          <a:latin typeface="+mn-lt"/>
          <a:ea typeface="+mn-ea"/>
          <a:cs typeface="+mn-cs"/>
        </a:defRPr>
      </a:lvl4pPr>
      <a:lvl5pPr marL="2387271" algn="l" defTabSz="1193636" rtl="0" eaLnBrk="1" latinLnBrk="0" hangingPunct="1">
        <a:defRPr sz="2400" kern="1200">
          <a:solidFill>
            <a:schemeClr val="tx1"/>
          </a:solidFill>
          <a:latin typeface="+mn-lt"/>
          <a:ea typeface="+mn-ea"/>
          <a:cs typeface="+mn-cs"/>
        </a:defRPr>
      </a:lvl5pPr>
      <a:lvl6pPr marL="2984090" algn="l" defTabSz="1193636" rtl="0" eaLnBrk="1" latinLnBrk="0" hangingPunct="1">
        <a:defRPr sz="2400" kern="1200">
          <a:solidFill>
            <a:schemeClr val="tx1"/>
          </a:solidFill>
          <a:latin typeface="+mn-lt"/>
          <a:ea typeface="+mn-ea"/>
          <a:cs typeface="+mn-cs"/>
        </a:defRPr>
      </a:lvl6pPr>
      <a:lvl7pPr marL="3580908" algn="l" defTabSz="1193636" rtl="0" eaLnBrk="1" latinLnBrk="0" hangingPunct="1">
        <a:defRPr sz="2400" kern="1200">
          <a:solidFill>
            <a:schemeClr val="tx1"/>
          </a:solidFill>
          <a:latin typeface="+mn-lt"/>
          <a:ea typeface="+mn-ea"/>
          <a:cs typeface="+mn-cs"/>
        </a:defRPr>
      </a:lvl7pPr>
      <a:lvl8pPr marL="4177725" algn="l" defTabSz="1193636" rtl="0" eaLnBrk="1" latinLnBrk="0" hangingPunct="1">
        <a:defRPr sz="2400" kern="1200">
          <a:solidFill>
            <a:schemeClr val="tx1"/>
          </a:solidFill>
          <a:latin typeface="+mn-lt"/>
          <a:ea typeface="+mn-ea"/>
          <a:cs typeface="+mn-cs"/>
        </a:defRPr>
      </a:lvl8pPr>
      <a:lvl9pPr marL="4774544" algn="l" defTabSz="119363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4.wdp"/><Relationship Id="rId4" Type="http://schemas.openxmlformats.org/officeDocument/2006/relationships/image" Target="../media/image13.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1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051574" y="220166"/>
            <a:ext cx="14007118" cy="8795742"/>
            <a:chOff x="631064" y="0"/>
            <a:chExt cx="10921286" cy="6858000"/>
          </a:xfrm>
        </p:grpSpPr>
        <p:pic>
          <p:nvPicPr>
            <p:cNvPr id="7" name="Picture 2" descr="E:\DT\Phần mềm\LuyenChuTieuHoc-2.8 (1)\LuyenChuTieuHoc-2.8\LuyenChuTieuHoc\Ảnh dòng kẻ sẵn cho môn toán\Dòng kẻ đen - 11 dòng - 15 ô.png"/>
            <p:cNvPicPr>
              <a:picLocks noChangeAspect="1" noChangeArrowheads="1"/>
            </p:cNvPicPr>
            <p:nvPr/>
          </p:nvPicPr>
          <p:blipFill rotWithShape="1">
            <a:blip r:embed="rId4">
              <a:extLst>
                <a:ext uri="{28A0092B-C50C-407E-A947-70E740481C1C}">
                  <a14:useLocalDpi xmlns:a14="http://schemas.microsoft.com/office/drawing/2010/main" val="0"/>
                </a:ext>
              </a:extLst>
            </a:blip>
            <a:srcRect b="14526"/>
            <a:stretch/>
          </p:blipFill>
          <p:spPr bwMode="auto">
            <a:xfrm>
              <a:off x="631064" y="0"/>
              <a:ext cx="10921286"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31064" y="1"/>
              <a:ext cx="0"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 Box 2"/>
          <p:cNvSpPr txBox="1">
            <a:spLocks noChangeArrowheads="1"/>
          </p:cNvSpPr>
          <p:nvPr/>
        </p:nvSpPr>
        <p:spPr bwMode="auto">
          <a:xfrm>
            <a:off x="651083" y="425946"/>
            <a:ext cx="13421194" cy="106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687950">
              <a:spcAft>
                <a:spcPts val="962"/>
              </a:spcAft>
              <a:defRPr/>
            </a:pPr>
            <a:endParaRPr lang="en-US" altLang="en-US" sz="4874" b="1" i="1" dirty="0">
              <a:solidFill>
                <a:srgbClr val="7030A0"/>
              </a:solidFill>
              <a:latin typeface="HP001 4 hàng" pitchFamily="34" charset="0"/>
            </a:endParaRPr>
          </a:p>
          <a:p>
            <a:pPr defTabSz="1687950">
              <a:spcAft>
                <a:spcPts val="962"/>
              </a:spcAft>
              <a:defRPr/>
            </a:pPr>
            <a:r>
              <a:rPr lang="en-US" altLang="en-US" sz="4874" b="1" dirty="0">
                <a:solidFill>
                  <a:srgbClr val="7030A0"/>
                </a:solidFill>
                <a:latin typeface="HP001 4 hàng" pitchFamily="34" charset="0"/>
              </a:rPr>
              <a:t>               </a:t>
            </a:r>
          </a:p>
          <a:p>
            <a:pPr defTabSz="1687950">
              <a:spcAft>
                <a:spcPts val="962"/>
              </a:spcAft>
              <a:defRPr/>
            </a:pPr>
            <a:r>
              <a:rPr lang="en-US" altLang="en-US" sz="4874" b="1" dirty="0">
                <a:solidFill>
                  <a:srgbClr val="7030A0"/>
                </a:solidFill>
                <a:latin typeface="HP001 4 hàng" pitchFamily="34" charset="0"/>
              </a:rPr>
              <a:t>                                                                                             </a:t>
            </a:r>
          </a:p>
          <a:p>
            <a:pPr defTabSz="1687950">
              <a:spcAft>
                <a:spcPts val="962"/>
              </a:spcAft>
              <a:defRPr/>
            </a:pPr>
            <a:r>
              <a:rPr lang="en-US" altLang="en-US" sz="4874" b="1" dirty="0">
                <a:solidFill>
                  <a:srgbClr val="7030A0"/>
                </a:solidFill>
                <a:latin typeface="HP001 4 hàng" pitchFamily="34" charset="0"/>
              </a:rPr>
              <a:t>  </a:t>
            </a:r>
          </a:p>
          <a:p>
            <a:pPr defTabSz="1687950">
              <a:spcAft>
                <a:spcPts val="962"/>
              </a:spcAft>
              <a:defRPr/>
            </a:pPr>
            <a:endParaRPr lang="en-US" altLang="en-US" sz="4874" b="1" dirty="0">
              <a:solidFill>
                <a:srgbClr val="7030A0"/>
              </a:solidFill>
              <a:latin typeface="HP001 4 hàng" pitchFamily="34" charset="0"/>
            </a:endParaRPr>
          </a:p>
          <a:p>
            <a:pPr defTabSz="1687950">
              <a:spcAft>
                <a:spcPts val="962"/>
              </a:spcAft>
              <a:defRPr/>
            </a:pPr>
            <a:endParaRPr lang="en-US" altLang="en-US" sz="4874" b="1" dirty="0">
              <a:solidFill>
                <a:srgbClr val="7030A0"/>
              </a:solidFill>
              <a:latin typeface="HP001 4 hàng" pitchFamily="34" charset="0"/>
            </a:endParaRPr>
          </a:p>
          <a:p>
            <a:pPr defTabSz="1687950">
              <a:spcAft>
                <a:spcPts val="962"/>
              </a:spcAft>
              <a:defRPr/>
            </a:pPr>
            <a:endParaRPr lang="en-US" altLang="en-US" sz="4874" b="1" dirty="0">
              <a:solidFill>
                <a:srgbClr val="7030A0"/>
              </a:solidFill>
              <a:latin typeface="HP001 4 hàng" pitchFamily="34" charset="0"/>
            </a:endParaRPr>
          </a:p>
          <a:p>
            <a:pPr defTabSz="1687950">
              <a:spcAft>
                <a:spcPts val="962"/>
              </a:spcAft>
              <a:defRPr/>
            </a:pPr>
            <a:endParaRPr lang="en-US" altLang="en-US" sz="4874" b="1" dirty="0">
              <a:solidFill>
                <a:srgbClr val="7030A0"/>
              </a:solidFill>
              <a:latin typeface="HP001 4 hàng" pitchFamily="34" charset="0"/>
            </a:endParaRPr>
          </a:p>
          <a:p>
            <a:pPr defTabSz="1687950">
              <a:spcAft>
                <a:spcPts val="962"/>
              </a:spcAft>
              <a:defRPr/>
            </a:pPr>
            <a:endParaRPr lang="en-US" altLang="en-US" sz="4874" b="1" dirty="0">
              <a:solidFill>
                <a:srgbClr val="7030A0"/>
              </a:solidFill>
              <a:latin typeface="HP001 4 hàng" pitchFamily="34" charset="0"/>
            </a:endParaRPr>
          </a:p>
          <a:p>
            <a:pPr defTabSz="1687950">
              <a:defRPr/>
            </a:pPr>
            <a:r>
              <a:rPr lang="en-US" altLang="en-US" sz="4874" b="1" dirty="0">
                <a:solidFill>
                  <a:srgbClr val="7030A0"/>
                </a:solidFill>
                <a:latin typeface="HP001 4 hàng" pitchFamily="34" charset="0"/>
              </a:rPr>
              <a:t>     </a:t>
            </a:r>
            <a:r>
              <a:rPr lang="en-US" altLang="en-US" sz="4874" b="1" err="1">
                <a:solidFill>
                  <a:srgbClr val="7030A0"/>
                </a:solidFill>
                <a:latin typeface="HP001 4 hàng" pitchFamily="34" charset="0"/>
              </a:rPr>
              <a:t>Thứ</a:t>
            </a:r>
            <a:r>
              <a:rPr lang="en-US" altLang="en-US" sz="4874" b="1">
                <a:solidFill>
                  <a:srgbClr val="7030A0"/>
                </a:solidFill>
                <a:latin typeface="HP001 4 hàng" pitchFamily="34" charset="0"/>
              </a:rPr>
              <a:t> năm </a:t>
            </a:r>
            <a:r>
              <a:rPr lang="en-US" altLang="en-US" sz="4874" b="1" err="1">
                <a:solidFill>
                  <a:srgbClr val="7030A0"/>
                </a:solidFill>
                <a:latin typeface="HP001 4 hàng" pitchFamily="34" charset="0"/>
              </a:rPr>
              <a:t>ngày</a:t>
            </a:r>
            <a:r>
              <a:rPr lang="en-US" altLang="en-US" sz="4874" b="1">
                <a:solidFill>
                  <a:srgbClr val="7030A0"/>
                </a:solidFill>
                <a:latin typeface="HP001 4 hàng" pitchFamily="34" charset="0"/>
              </a:rPr>
              <a:t> 2 </a:t>
            </a:r>
            <a:r>
              <a:rPr lang="en-US" sz="4874" b="1" dirty="0" err="1">
                <a:solidFill>
                  <a:srgbClr val="7030A0"/>
                </a:solidFill>
                <a:latin typeface="HP001 4 hàng" pitchFamily="34" charset="0"/>
                <a:ea typeface="Calibri"/>
                <a:cs typeface="Arial"/>
              </a:rPr>
              <a:t>Ǉ</a:t>
            </a:r>
            <a:r>
              <a:rPr lang="en-US" altLang="en-US" sz="4874" b="1" dirty="0" err="1">
                <a:solidFill>
                  <a:srgbClr val="7030A0"/>
                </a:solidFill>
                <a:latin typeface="HP001 4 hàng" pitchFamily="34" charset="0"/>
              </a:rPr>
              <a:t>háng</a:t>
            </a:r>
            <a:r>
              <a:rPr lang="en-US" altLang="en-US" sz="4874" b="1" dirty="0">
                <a:solidFill>
                  <a:srgbClr val="7030A0"/>
                </a:solidFill>
                <a:latin typeface="HP001 4 hàng" pitchFamily="34" charset="0"/>
              </a:rPr>
              <a:t> 12 </a:t>
            </a:r>
            <a:r>
              <a:rPr lang="en-US" altLang="en-US" sz="4874" b="1" dirty="0" err="1">
                <a:solidFill>
                  <a:srgbClr val="7030A0"/>
                </a:solidFill>
                <a:latin typeface="HP001 4 hàng" pitchFamily="34" charset="0"/>
              </a:rPr>
              <a:t>năm</a:t>
            </a:r>
            <a:r>
              <a:rPr lang="en-US" altLang="en-US" sz="4874" b="1" dirty="0">
                <a:solidFill>
                  <a:srgbClr val="7030A0"/>
                </a:solidFill>
                <a:latin typeface="HP001 4 hàng" pitchFamily="34" charset="0"/>
              </a:rPr>
              <a:t> 2021</a:t>
            </a:r>
          </a:p>
        </p:txBody>
      </p:sp>
      <p:sp>
        <p:nvSpPr>
          <p:cNvPr id="9" name="Text Box 2"/>
          <p:cNvSpPr txBox="1">
            <a:spLocks noChangeArrowheads="1"/>
          </p:cNvSpPr>
          <p:nvPr/>
        </p:nvSpPr>
        <p:spPr bwMode="auto">
          <a:xfrm>
            <a:off x="4405797" y="1585930"/>
            <a:ext cx="5766893" cy="6413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687950">
              <a:spcAft>
                <a:spcPts val="962"/>
              </a:spcAft>
              <a:defRPr/>
            </a:pPr>
            <a:r>
              <a:rPr lang="en-US" altLang="en-US" sz="4874" b="1" dirty="0">
                <a:solidFill>
                  <a:srgbClr val="7030A0"/>
                </a:solidFill>
                <a:latin typeface="HP001 4 hàng" pitchFamily="34" charset="0"/>
              </a:rPr>
              <a:t> T</a:t>
            </a:r>
            <a:r>
              <a:rPr lang="el-GR" altLang="en-US" sz="4874" b="1" dirty="0">
                <a:solidFill>
                  <a:srgbClr val="7030A0"/>
                </a:solidFill>
                <a:latin typeface="HP001 4 hàng" pitchFamily="34" charset="0"/>
              </a:rPr>
              <a:t>Θ</a:t>
            </a:r>
            <a:r>
              <a:rPr lang="en-US" altLang="en-US" sz="4874" b="1" dirty="0" err="1">
                <a:solidFill>
                  <a:srgbClr val="7030A0"/>
                </a:solidFill>
                <a:latin typeface="HP001 4 hàng" pitchFamily="34" charset="0"/>
              </a:rPr>
              <a:t>Ğng</a:t>
            </a:r>
            <a:r>
              <a:rPr lang="en-US" altLang="en-US" sz="4874" b="1" dirty="0">
                <a:solidFill>
                  <a:srgbClr val="7030A0"/>
                </a:solidFill>
                <a:latin typeface="HP001 4 hàng" pitchFamily="34" charset="0"/>
              </a:rPr>
              <a:t> V</a:t>
            </a:r>
            <a:r>
              <a:rPr lang="el-GR" altLang="en-US" sz="4874" b="1" dirty="0">
                <a:solidFill>
                  <a:srgbClr val="7030A0"/>
                </a:solidFill>
                <a:latin typeface="HP001 4 hàng" pitchFamily="34" charset="0"/>
              </a:rPr>
              <a:t>Η</a:t>
            </a:r>
            <a:r>
              <a:rPr lang="en-US" altLang="en-US" sz="4874" b="1" dirty="0">
                <a:solidFill>
                  <a:srgbClr val="7030A0"/>
                </a:solidFill>
                <a:latin typeface="HP001 4 hàng" pitchFamily="34" charset="0"/>
              </a:rPr>
              <a:t>İt</a:t>
            </a:r>
            <a:r>
              <a:rPr lang="el-GR" altLang="en-US" sz="4874" b="1" dirty="0">
                <a:solidFill>
                  <a:srgbClr val="7030A0"/>
                </a:solidFill>
                <a:latin typeface="HP001 4 hàng" pitchFamily="34" charset="0"/>
              </a:rPr>
              <a:t> </a:t>
            </a:r>
            <a:endParaRPr lang="en-US" altLang="en-US" sz="4874" b="1" dirty="0">
              <a:solidFill>
                <a:srgbClr val="7030A0"/>
              </a:solidFill>
              <a:latin typeface="HP001 4 hàng" pitchFamily="34" charset="0"/>
            </a:endParaRPr>
          </a:p>
        </p:txBody>
      </p:sp>
      <p:sp>
        <p:nvSpPr>
          <p:cNvPr id="17" name="Text Box 2"/>
          <p:cNvSpPr txBox="1">
            <a:spLocks noChangeArrowheads="1"/>
          </p:cNvSpPr>
          <p:nvPr/>
        </p:nvSpPr>
        <p:spPr bwMode="auto">
          <a:xfrm>
            <a:off x="1900375" y="2498267"/>
            <a:ext cx="14007118" cy="6413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687950">
              <a:spcAft>
                <a:spcPts val="962"/>
              </a:spcAft>
              <a:defRPr/>
            </a:pPr>
            <a:r>
              <a:rPr lang="en-US" altLang="en-US" sz="4874" b="1">
                <a:solidFill>
                  <a:srgbClr val="7030A0"/>
                </a:solidFill>
                <a:latin typeface="HP001 4 hàng" pitchFamily="34" charset="0"/>
              </a:rPr>
              <a:t> Mở rộng vốn từ về đồ chơi. Dấu phẩy ( Tiết 4)</a:t>
            </a:r>
            <a:endParaRPr lang="en-US" altLang="en-US" sz="4874" b="1" dirty="0">
              <a:solidFill>
                <a:srgbClr val="7030A0"/>
              </a:solidFill>
              <a:latin typeface="HP001 4 hàng" pitchFamily="34" charset="0"/>
            </a:endParaRPr>
          </a:p>
        </p:txBody>
      </p:sp>
    </p:spTree>
    <p:custDataLst>
      <p:tags r:id="rId1"/>
    </p:custDataLst>
    <p:extLst>
      <p:ext uri="{BB962C8B-B14F-4D97-AF65-F5344CB8AC3E}">
        <p14:creationId xmlns:p14="http://schemas.microsoft.com/office/powerpoint/2010/main" val="301585244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226950"/>
            <a:ext cx="15636875" cy="1002952"/>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3"/>
            <a:ext cx="15636875" cy="496013"/>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1200363" y="1530995"/>
            <a:ext cx="8194157" cy="920727"/>
          </a:xfrm>
          <a:prstGeom prst="rect">
            <a:avLst/>
          </a:prstGeom>
          <a:noFill/>
        </p:spPr>
        <p:txBody>
          <a:bodyPr wrap="square" lIns="119342" tIns="59671" rIns="119342" bIns="59671"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52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CỦNG CỐ - </a:t>
            </a:r>
            <a:r>
              <a:rPr lang="en-US" sz="5200" dirty="0" err="1">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dặn</a:t>
            </a:r>
            <a:r>
              <a:rPr lang="en-US" sz="52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 </a:t>
            </a:r>
            <a:r>
              <a:rPr lang="en-US" sz="5200" dirty="0" err="1">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dò</a:t>
            </a:r>
            <a:endParaRPr lang="en-US" sz="52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2386582" y="3106062"/>
            <a:ext cx="9884952" cy="2510842"/>
          </a:xfrm>
          <a:prstGeom prst="rect">
            <a:avLst/>
          </a:prstGeom>
          <a:noFill/>
        </p:spPr>
        <p:txBody>
          <a:bodyPr wrap="square" lIns="119342" tIns="59671" rIns="119342" bIns="59671">
            <a:spAutoFit/>
          </a:bodyPr>
          <a:lstStyle/>
          <a:p>
            <a:pPr marL="596714" indent="-596714">
              <a:lnSpc>
                <a:spcPct val="150000"/>
              </a:lnSpc>
              <a:buFontTx/>
              <a:buChar char="-"/>
            </a:pP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Tìm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thêm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các</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chỉ</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đặc</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điểm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đồ</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vật</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marL="596714" indent="-596714">
              <a:lnSpc>
                <a:spcPct val="150000"/>
              </a:lnSpc>
              <a:buFontTx/>
              <a:buChar char="-"/>
            </a:pP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Ôn</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tập</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cách</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đánh</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dấu</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phẩy</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câu</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marL="596714" indent="-596714">
              <a:lnSpc>
                <a:spcPct val="150000"/>
              </a:lnSpc>
              <a:buFontTx/>
              <a:buChar char="-"/>
            </a:pP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Xem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trước</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sau</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67222" y="2544316"/>
            <a:ext cx="2712285" cy="218275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90" y="6567713"/>
            <a:ext cx="3003177" cy="2668365"/>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28252" y="570840"/>
            <a:ext cx="1708259" cy="2913463"/>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042" y="5104075"/>
            <a:ext cx="1708259" cy="2894506"/>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886560" y="6778721"/>
            <a:ext cx="1427143" cy="2217564"/>
          </a:xfrm>
          <a:prstGeom prst="rect">
            <a:avLst/>
          </a:prstGeom>
        </p:spPr>
      </p:pic>
    </p:spTree>
    <p:extLst>
      <p:ext uri="{BB962C8B-B14F-4D97-AF65-F5344CB8AC3E}">
        <p14:creationId xmlns:p14="http://schemas.microsoft.com/office/powerpoint/2010/main" val="186122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226950"/>
            <a:ext cx="15636875" cy="1002952"/>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3"/>
            <a:ext cx="15636875" cy="496013"/>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42" y="1911343"/>
            <a:ext cx="3673732" cy="3264163"/>
          </a:xfrm>
          <a:prstGeom prst="rect">
            <a:avLst/>
          </a:prstGeom>
        </p:spPr>
      </p:pic>
      <p:pic>
        <p:nvPicPr>
          <p:cNvPr id="9" name="图片 43">
            <a:extLst>
              <a:ext uri="{FF2B5EF4-FFF2-40B4-BE49-F238E27FC236}">
                <a16:creationId xmlns:a16="http://schemas.microsoft.com/office/drawing/2014/main" id="{839B62AF-AC7B-4DF2-8D1A-02CAE1D3E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197" y="447706"/>
            <a:ext cx="2089683" cy="3540797"/>
          </a:xfrm>
          <a:prstGeom prst="rect">
            <a:avLst/>
          </a:prstGeom>
        </p:spPr>
      </p:pic>
      <p:pic>
        <p:nvPicPr>
          <p:cNvPr id="10" name="图片 30">
            <a:extLst>
              <a:ext uri="{FF2B5EF4-FFF2-40B4-BE49-F238E27FC236}">
                <a16:creationId xmlns:a16="http://schemas.microsoft.com/office/drawing/2014/main" id="{EBF68672-5F38-4E5A-9D6B-7255921E42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90842" y="3342211"/>
            <a:ext cx="3265991" cy="5823850"/>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2560037" y="3803911"/>
            <a:ext cx="9789907" cy="2113954"/>
          </a:xfrm>
          <a:prstGeom prst="rect">
            <a:avLst/>
          </a:prstGeom>
          <a:noFill/>
        </p:spPr>
        <p:txBody>
          <a:bodyPr wrap="square" lIns="119342" tIns="59671" rIns="119342" bIns="59671" rtlCol="0">
            <a:spAutoFit/>
          </a:bodyPr>
          <a:lstStyle/>
          <a:p>
            <a:pPr algn="ctr">
              <a:lnSpc>
                <a:spcPct val="150000"/>
              </a:lnSpc>
            </a:pPr>
            <a:r>
              <a:rPr lang="en-US" sz="4200" dirty="0" err="1">
                <a:solidFill>
                  <a:srgbClr val="FF0000"/>
                </a:solidFill>
                <a:latin typeface="iCiel Crocante" panose="02000000000000000000" pitchFamily="2" charset="0"/>
              </a:rPr>
              <a:t>Tạm</a:t>
            </a:r>
            <a:r>
              <a:rPr lang="en-US" sz="4200" dirty="0">
                <a:solidFill>
                  <a:srgbClr val="FF0000"/>
                </a:solidFill>
                <a:latin typeface="iCiel Crocante" panose="02000000000000000000" pitchFamily="2" charset="0"/>
              </a:rPr>
              <a:t> </a:t>
            </a:r>
            <a:r>
              <a:rPr lang="en-US" sz="4200" dirty="0" err="1">
                <a:solidFill>
                  <a:srgbClr val="FF0000"/>
                </a:solidFill>
                <a:latin typeface="iCiel Crocante" panose="02000000000000000000" pitchFamily="2" charset="0"/>
              </a:rPr>
              <a:t>biệt</a:t>
            </a:r>
            <a:r>
              <a:rPr lang="en-US" sz="4200" dirty="0">
                <a:solidFill>
                  <a:srgbClr val="FF0000"/>
                </a:solidFill>
                <a:latin typeface="iCiel Crocante" panose="02000000000000000000" pitchFamily="2" charset="0"/>
              </a:rPr>
              <a:t> </a:t>
            </a:r>
            <a:r>
              <a:rPr lang="en-US" sz="4200" dirty="0" err="1">
                <a:solidFill>
                  <a:srgbClr val="FF0000"/>
                </a:solidFill>
                <a:latin typeface="iCiel Crocante" panose="02000000000000000000" pitchFamily="2" charset="0"/>
              </a:rPr>
              <a:t>và</a:t>
            </a:r>
            <a:r>
              <a:rPr lang="en-US" sz="4200" dirty="0">
                <a:solidFill>
                  <a:srgbClr val="FF0000"/>
                </a:solidFill>
                <a:latin typeface="iCiel Crocante" panose="02000000000000000000" pitchFamily="2" charset="0"/>
              </a:rPr>
              <a:t> </a:t>
            </a:r>
            <a:r>
              <a:rPr lang="en-US" sz="4200" dirty="0" err="1">
                <a:solidFill>
                  <a:srgbClr val="FF0000"/>
                </a:solidFill>
                <a:latin typeface="iCiel Crocante" panose="02000000000000000000" pitchFamily="2" charset="0"/>
              </a:rPr>
              <a:t>hẹn</a:t>
            </a:r>
            <a:r>
              <a:rPr lang="en-US" sz="4200" dirty="0">
                <a:solidFill>
                  <a:srgbClr val="FF0000"/>
                </a:solidFill>
                <a:latin typeface="iCiel Crocante" panose="02000000000000000000" pitchFamily="2" charset="0"/>
              </a:rPr>
              <a:t> </a:t>
            </a:r>
            <a:r>
              <a:rPr lang="en-US" sz="4200" dirty="0" err="1">
                <a:solidFill>
                  <a:srgbClr val="FF0000"/>
                </a:solidFill>
                <a:latin typeface="iCiel Crocante" panose="02000000000000000000" pitchFamily="2" charset="0"/>
              </a:rPr>
              <a:t>gặp</a:t>
            </a:r>
            <a:r>
              <a:rPr lang="en-US" sz="4200" dirty="0">
                <a:solidFill>
                  <a:srgbClr val="FF0000"/>
                </a:solidFill>
                <a:latin typeface="iCiel Crocante" panose="02000000000000000000" pitchFamily="2" charset="0"/>
              </a:rPr>
              <a:t> </a:t>
            </a:r>
            <a:r>
              <a:rPr lang="en-US" sz="4200" dirty="0" err="1">
                <a:solidFill>
                  <a:srgbClr val="FF0000"/>
                </a:solidFill>
                <a:latin typeface="iCiel Crocante" panose="02000000000000000000" pitchFamily="2" charset="0"/>
              </a:rPr>
              <a:t>lại</a:t>
            </a:r>
            <a:r>
              <a:rPr lang="en-US" sz="4200" dirty="0">
                <a:solidFill>
                  <a:srgbClr val="FF0000"/>
                </a:solidFill>
                <a:latin typeface="iCiel Crocante" panose="02000000000000000000" pitchFamily="2" charset="0"/>
              </a:rPr>
              <a:t> </a:t>
            </a:r>
          </a:p>
          <a:p>
            <a:pPr algn="ctr">
              <a:lnSpc>
                <a:spcPct val="150000"/>
              </a:lnSpc>
            </a:pPr>
            <a:r>
              <a:rPr lang="en-US" sz="4200" dirty="0" err="1">
                <a:solidFill>
                  <a:srgbClr val="FF0000"/>
                </a:solidFill>
                <a:latin typeface="iCiel Crocante" panose="02000000000000000000" pitchFamily="2" charset="0"/>
              </a:rPr>
              <a:t>các</a:t>
            </a:r>
            <a:r>
              <a:rPr lang="en-US" sz="4200" dirty="0">
                <a:solidFill>
                  <a:srgbClr val="FF0000"/>
                </a:solidFill>
                <a:latin typeface="iCiel Crocante" panose="02000000000000000000" pitchFamily="2" charset="0"/>
              </a:rPr>
              <a:t> con </a:t>
            </a:r>
            <a:r>
              <a:rPr lang="en-US" sz="4200" dirty="0" err="1">
                <a:solidFill>
                  <a:srgbClr val="FF0000"/>
                </a:solidFill>
                <a:latin typeface="iCiel Crocante" panose="02000000000000000000" pitchFamily="2" charset="0"/>
              </a:rPr>
              <a:t>vào</a:t>
            </a:r>
            <a:r>
              <a:rPr lang="en-US" sz="4200" dirty="0">
                <a:solidFill>
                  <a:srgbClr val="FF0000"/>
                </a:solidFill>
                <a:latin typeface="iCiel Crocante" panose="02000000000000000000" pitchFamily="2" charset="0"/>
              </a:rPr>
              <a:t> </a:t>
            </a:r>
            <a:r>
              <a:rPr lang="en-US" sz="4200" dirty="0" err="1">
                <a:solidFill>
                  <a:srgbClr val="FF0000"/>
                </a:solidFill>
                <a:latin typeface="iCiel Crocante" panose="02000000000000000000" pitchFamily="2" charset="0"/>
              </a:rPr>
              <a:t>những</a:t>
            </a:r>
            <a:r>
              <a:rPr lang="en-US" sz="4200" dirty="0">
                <a:solidFill>
                  <a:srgbClr val="FF0000"/>
                </a:solidFill>
                <a:latin typeface="iCiel Crocante" panose="02000000000000000000" pitchFamily="2" charset="0"/>
              </a:rPr>
              <a:t> </a:t>
            </a:r>
            <a:r>
              <a:rPr lang="en-US" sz="4200" dirty="0" err="1">
                <a:solidFill>
                  <a:srgbClr val="FF0000"/>
                </a:solidFill>
                <a:latin typeface="iCiel Crocante" panose="02000000000000000000" pitchFamily="2" charset="0"/>
              </a:rPr>
              <a:t>tiết</a:t>
            </a:r>
            <a:r>
              <a:rPr lang="en-US" sz="4200" dirty="0">
                <a:solidFill>
                  <a:srgbClr val="FF0000"/>
                </a:solidFill>
                <a:latin typeface="iCiel Crocante" panose="02000000000000000000" pitchFamily="2" charset="0"/>
              </a:rPr>
              <a:t> </a:t>
            </a:r>
            <a:r>
              <a:rPr lang="en-US" sz="4200" dirty="0" err="1">
                <a:solidFill>
                  <a:srgbClr val="FF0000"/>
                </a:solidFill>
                <a:latin typeface="iCiel Crocante" panose="02000000000000000000" pitchFamily="2" charset="0"/>
              </a:rPr>
              <a:t>học</a:t>
            </a:r>
            <a:r>
              <a:rPr lang="en-US" sz="4200" dirty="0">
                <a:solidFill>
                  <a:srgbClr val="FF0000"/>
                </a:solidFill>
                <a:latin typeface="iCiel Crocante" panose="02000000000000000000" pitchFamily="2" charset="0"/>
              </a:rPr>
              <a:t> </a:t>
            </a:r>
            <a:r>
              <a:rPr lang="en-US" sz="4200" dirty="0" err="1">
                <a:solidFill>
                  <a:srgbClr val="FF0000"/>
                </a:solidFill>
                <a:latin typeface="iCiel Crocante" panose="02000000000000000000" pitchFamily="2" charset="0"/>
              </a:rPr>
              <a:t>sau</a:t>
            </a:r>
            <a:r>
              <a:rPr lang="en-US" sz="4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39186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75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750"/>
                                        <p:tgtEl>
                                          <p:spTgt spid="10"/>
                                        </p:tgtEl>
                                      </p:cBhvr>
                                    </p:animEffect>
                                  </p:childTnLst>
                                </p:cTn>
                              </p:par>
                            </p:childTnLst>
                          </p:cTn>
                        </p:par>
                        <p:par>
                          <p:cTn id="19" fill="hold">
                            <p:stCondLst>
                              <p:cond delay="1500"/>
                            </p:stCondLst>
                            <p:childTnLst>
                              <p:par>
                                <p:cTn id="20" presetID="6"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A2A56D-6EF5-432E-94EA-49A2D66BB35C}"/>
              </a:ext>
            </a:extLst>
          </p:cNvPr>
          <p:cNvGrpSpPr/>
          <p:nvPr/>
        </p:nvGrpSpPr>
        <p:grpSpPr>
          <a:xfrm>
            <a:off x="0" y="2"/>
            <a:ext cx="15636875" cy="2784924"/>
            <a:chOff x="0" y="-127504"/>
            <a:chExt cx="12192000" cy="1361807"/>
          </a:xfrm>
        </p:grpSpPr>
        <p:sp>
          <p:nvSpPr>
            <p:cNvPr id="5" name="Rectangle: Top Corners Rounded 4">
              <a:extLst>
                <a:ext uri="{FF2B5EF4-FFF2-40B4-BE49-F238E27FC236}">
                  <a16:creationId xmlns:a16="http://schemas.microsoft.com/office/drawing/2014/main" id="{480A6134-7C0A-4A84-9E15-12C6CB78EE8F}"/>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5">
              <a:extLst>
                <a:ext uri="{FF2B5EF4-FFF2-40B4-BE49-F238E27FC236}">
                  <a16:creationId xmlns:a16="http://schemas.microsoft.com/office/drawing/2014/main" id="{F5B8D697-CFC1-4509-A88A-E3A1ACC16471}"/>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74868E0A-2416-446D-A73D-ACD3DF98E98D}"/>
              </a:ext>
            </a:extLst>
          </p:cNvPr>
          <p:cNvPicPr>
            <a:picLocks noChangeAspect="1"/>
          </p:cNvPicPr>
          <p:nvPr/>
        </p:nvPicPr>
        <p:blipFill rotWithShape="1">
          <a:blip r:embed="rId2"/>
          <a:srcRect l="13119" t="21925" b="23627"/>
          <a:stretch/>
        </p:blipFill>
        <p:spPr>
          <a:xfrm>
            <a:off x="3385986" y="862457"/>
            <a:ext cx="11339502" cy="2858606"/>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8" name="Group 7">
            <a:extLst>
              <a:ext uri="{FF2B5EF4-FFF2-40B4-BE49-F238E27FC236}">
                <a16:creationId xmlns:a16="http://schemas.microsoft.com/office/drawing/2014/main" id="{1C6CFF0F-F854-4DD0-BBDB-C1DE4F00E0BD}"/>
              </a:ext>
            </a:extLst>
          </p:cNvPr>
          <p:cNvGrpSpPr/>
          <p:nvPr/>
        </p:nvGrpSpPr>
        <p:grpSpPr>
          <a:xfrm>
            <a:off x="518169" y="792930"/>
            <a:ext cx="2867817" cy="4250667"/>
            <a:chOff x="299812" y="247841"/>
            <a:chExt cx="2236024" cy="2204862"/>
          </a:xfrm>
        </p:grpSpPr>
        <p:pic>
          <p:nvPicPr>
            <p:cNvPr id="9" name="Picture 8">
              <a:extLst>
                <a:ext uri="{FF2B5EF4-FFF2-40B4-BE49-F238E27FC236}">
                  <a16:creationId xmlns:a16="http://schemas.microsoft.com/office/drawing/2014/main" id="{1C324108-EAA6-43AE-8FF0-8A59FE0BF50D}"/>
                </a:ext>
              </a:extLst>
            </p:cNvPr>
            <p:cNvPicPr>
              <a:picLocks noChangeAspect="1"/>
            </p:cNvPicPr>
            <p:nvPr/>
          </p:nvPicPr>
          <p:blipFill rotWithShape="1">
            <a:blip r:embed="rId3"/>
            <a:srcRect r="32937"/>
            <a:stretch/>
          </p:blipFill>
          <p:spPr>
            <a:xfrm>
              <a:off x="299812" y="361594"/>
              <a:ext cx="2150557" cy="2091109"/>
            </a:xfrm>
            <a:prstGeom prst="rect">
              <a:avLst/>
            </a:prstGeom>
          </p:spPr>
        </p:pic>
        <p:pic>
          <p:nvPicPr>
            <p:cNvPr id="10" name="Picture 9">
              <a:extLst>
                <a:ext uri="{FF2B5EF4-FFF2-40B4-BE49-F238E27FC236}">
                  <a16:creationId xmlns:a16="http://schemas.microsoft.com/office/drawing/2014/main" id="{84B74FF0-B630-468D-A6E9-9839E02CBB16}"/>
                </a:ext>
              </a:extLst>
            </p:cNvPr>
            <p:cNvPicPr>
              <a:picLocks noChangeAspect="1"/>
            </p:cNvPicPr>
            <p:nvPr/>
          </p:nvPicPr>
          <p:blipFill rotWithShape="1">
            <a:blip r:embed="rId4"/>
            <a:srcRect r="34344"/>
            <a:stretch/>
          </p:blipFill>
          <p:spPr>
            <a:xfrm>
              <a:off x="518441" y="247841"/>
              <a:ext cx="2017395" cy="2091109"/>
            </a:xfrm>
            <a:prstGeom prst="rect">
              <a:avLst/>
            </a:prstGeom>
          </p:spPr>
        </p:pic>
      </p:grpSp>
      <p:pic>
        <p:nvPicPr>
          <p:cNvPr id="11" name="Picture 10">
            <a:extLst>
              <a:ext uri="{FF2B5EF4-FFF2-40B4-BE49-F238E27FC236}">
                <a16:creationId xmlns:a16="http://schemas.microsoft.com/office/drawing/2014/main" id="{40772002-0148-4CA0-976E-FF3780FF6FB8}"/>
              </a:ext>
            </a:extLst>
          </p:cNvPr>
          <p:cNvPicPr>
            <a:picLocks noChangeAspect="1"/>
          </p:cNvPicPr>
          <p:nvPr/>
        </p:nvPicPr>
        <p:blipFill rotWithShape="1">
          <a:blip r:embed="rId2"/>
          <a:srcRect l="13119" t="21925" b="23627"/>
          <a:stretch/>
        </p:blipFill>
        <p:spPr>
          <a:xfrm>
            <a:off x="3385986" y="862457"/>
            <a:ext cx="11339502" cy="2858606"/>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sp>
        <p:nvSpPr>
          <p:cNvPr id="12" name="Oval 11">
            <a:extLst>
              <a:ext uri="{FF2B5EF4-FFF2-40B4-BE49-F238E27FC236}">
                <a16:creationId xmlns:a16="http://schemas.microsoft.com/office/drawing/2014/main" id="{FC4E763E-B30E-4558-ABDE-4EFB5B84421D}"/>
              </a:ext>
            </a:extLst>
          </p:cNvPr>
          <p:cNvSpPr/>
          <p:nvPr/>
        </p:nvSpPr>
        <p:spPr>
          <a:xfrm>
            <a:off x="2165546" y="876559"/>
            <a:ext cx="2587414" cy="271694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19342" tIns="59671" rIns="119342" bIns="59671" rtlCol="0" anchor="ctr"/>
          <a:lstStyle/>
          <a:p>
            <a:pPr algn="ctr"/>
            <a:endParaRPr lang="en-US"/>
          </a:p>
        </p:txBody>
      </p:sp>
      <p:sp>
        <p:nvSpPr>
          <p:cNvPr id="13" name="文本框 22">
            <a:extLst>
              <a:ext uri="{FF2B5EF4-FFF2-40B4-BE49-F238E27FC236}">
                <a16:creationId xmlns:a16="http://schemas.microsoft.com/office/drawing/2014/main" id="{206CE868-3DE5-4122-89DA-2DAEDC5B65CA}"/>
              </a:ext>
            </a:extLst>
          </p:cNvPr>
          <p:cNvSpPr txBox="1"/>
          <p:nvPr/>
        </p:nvSpPr>
        <p:spPr>
          <a:xfrm>
            <a:off x="2622510" y="1187840"/>
            <a:ext cx="1673489" cy="2113954"/>
          </a:xfrm>
          <a:prstGeom prst="rect">
            <a:avLst/>
          </a:prstGeom>
          <a:noFill/>
        </p:spPr>
        <p:txBody>
          <a:bodyPr wrap="square" lIns="119342" tIns="59671" rIns="119342" bIns="59671" rtlCol="0">
            <a:spAutoFit/>
          </a:bodyPr>
          <a:lstStyle/>
          <a:p>
            <a:pPr algn="ctr"/>
            <a:r>
              <a:rPr lang="en-US" altLang="zh-CN" sz="6300" b="1" dirty="0" err="1">
                <a:solidFill>
                  <a:schemeClr val="bg1"/>
                </a:solidFill>
                <a:latin typeface="Arial Rounded MT Bold" panose="020F0704030504030204" pitchFamily="34" charset="0"/>
                <a:ea typeface="Arial-Rounded" panose="020B0500000000000000" pitchFamily="34" charset="0"/>
                <a:cs typeface="Arial-Rounded" panose="020B0500000000000000" pitchFamily="34" charset="0"/>
              </a:rPr>
              <a:t>Bài</a:t>
            </a:r>
            <a:r>
              <a:rPr lang="en-US" altLang="zh-CN" sz="6300" b="1" dirty="0">
                <a:solidFill>
                  <a:schemeClr val="bg1"/>
                </a:solidFill>
                <a:latin typeface="Arial Rounded MT Bold" panose="020F0704030504030204" pitchFamily="34" charset="0"/>
                <a:ea typeface="Arial-Rounded" panose="020B0500000000000000" pitchFamily="34" charset="0"/>
                <a:cs typeface="Arial-Rounded" panose="020B0500000000000000" pitchFamily="34" charset="0"/>
              </a:rPr>
              <a:t> </a:t>
            </a:r>
          </a:p>
          <a:p>
            <a:pPr algn="ctr"/>
            <a:r>
              <a:rPr lang="en-US" altLang="zh-CN" sz="6300" b="1" dirty="0">
                <a:solidFill>
                  <a:schemeClr val="bg1"/>
                </a:solidFill>
                <a:latin typeface="Arial Rounded MT Bold" panose="020F0704030504030204" pitchFamily="34" charset="0"/>
                <a:ea typeface="Arial-Rounded" panose="020B0500000000000000" pitchFamily="34" charset="0"/>
                <a:cs typeface="Arial-Rounded" panose="020B0500000000000000" pitchFamily="34" charset="0"/>
              </a:rPr>
              <a:t>24</a:t>
            </a:r>
            <a:endParaRPr lang="zh-CN" altLang="en-US" sz="6300" b="1" dirty="0">
              <a:solidFill>
                <a:schemeClr val="bg1"/>
              </a:solidFill>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14" name="文本框 22">
            <a:extLst>
              <a:ext uri="{FF2B5EF4-FFF2-40B4-BE49-F238E27FC236}">
                <a16:creationId xmlns:a16="http://schemas.microsoft.com/office/drawing/2014/main" id="{45B103D2-C1B2-4858-9DE1-957197353ADC}"/>
              </a:ext>
            </a:extLst>
          </p:cNvPr>
          <p:cNvSpPr txBox="1"/>
          <p:nvPr/>
        </p:nvSpPr>
        <p:spPr>
          <a:xfrm>
            <a:off x="6511818" y="1839598"/>
            <a:ext cx="4906361" cy="1243503"/>
          </a:xfrm>
          <a:prstGeom prst="rect">
            <a:avLst/>
          </a:prstGeom>
          <a:noFill/>
        </p:spPr>
        <p:txBody>
          <a:bodyPr wrap="square" lIns="119342" tIns="59671" rIns="119342" bIns="59671" rtlCol="0">
            <a:spAutoFit/>
          </a:bodyPr>
          <a:lstStyle/>
          <a:p>
            <a:r>
              <a:rPr lang="en-US" altLang="zh-CN" sz="7100" dirty="0" err="1">
                <a:solidFill>
                  <a:srgbClr val="FF0000"/>
                </a:solidFill>
                <a:latin typeface="iCiel Cadena" panose="02000503000000020004" pitchFamily="2" charset="0"/>
                <a:ea typeface="思源黑体 CN Bold" panose="020B0800000000000000" pitchFamily="34" charset="-122"/>
              </a:rPr>
              <a:t>Luyện</a:t>
            </a:r>
            <a:r>
              <a:rPr lang="en-US" altLang="zh-CN" sz="7100" dirty="0">
                <a:solidFill>
                  <a:srgbClr val="FF0000"/>
                </a:solidFill>
                <a:latin typeface="iCiel Cadena" panose="02000503000000020004" pitchFamily="2" charset="0"/>
                <a:ea typeface="思源黑体 CN Bold" panose="020B0800000000000000" pitchFamily="34" charset="-122"/>
              </a:rPr>
              <a:t> </a:t>
            </a:r>
            <a:r>
              <a:rPr lang="en-US" altLang="zh-CN" sz="7100" dirty="0" err="1">
                <a:solidFill>
                  <a:srgbClr val="FF0000"/>
                </a:solidFill>
                <a:latin typeface="iCiel Cadena" panose="02000503000000020004" pitchFamily="2" charset="0"/>
                <a:ea typeface="思源黑体 CN Bold" panose="020B0800000000000000" pitchFamily="34" charset="-122"/>
              </a:rPr>
              <a:t>tập</a:t>
            </a:r>
            <a:endParaRPr lang="zh-CN" altLang="en-US" sz="7100" dirty="0">
              <a:solidFill>
                <a:srgbClr val="FF0000"/>
              </a:solidFill>
              <a:latin typeface="iCiel Cadena" panose="02000503000000020004" pitchFamily="2" charset="0"/>
              <a:ea typeface="思源黑体 CN Bold" panose="020B0800000000000000" pitchFamily="34" charset="-122"/>
            </a:endParaRPr>
          </a:p>
        </p:txBody>
      </p:sp>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223850"/>
            <a:ext cx="15636875" cy="1006052"/>
          </a:xfrm>
          <a:prstGeom prst="rect">
            <a:avLst/>
          </a:prstGeom>
        </p:spPr>
      </p:pic>
      <p:pic>
        <p:nvPicPr>
          <p:cNvPr id="17" name="图片 37895" descr="1-27"/>
          <p:cNvPicPr>
            <a:picLocks noChangeAspect="1"/>
          </p:cNvPicPr>
          <p:nvPr/>
        </p:nvPicPr>
        <p:blipFill>
          <a:blip r:embed="rId7"/>
          <a:stretch>
            <a:fillRect/>
          </a:stretch>
        </p:blipFill>
        <p:spPr>
          <a:xfrm>
            <a:off x="11418175" y="5043593"/>
            <a:ext cx="4764360" cy="4446999"/>
          </a:xfrm>
          <a:prstGeom prst="rect">
            <a:avLst/>
          </a:prstGeom>
          <a:noFill/>
          <a:ln w="9525">
            <a:noFill/>
          </a:ln>
        </p:spPr>
      </p:pic>
      <p:pic>
        <p:nvPicPr>
          <p:cNvPr id="18" name="图片 38916" descr="1-30"/>
          <p:cNvPicPr>
            <a:picLocks noChangeAspect="1"/>
          </p:cNvPicPr>
          <p:nvPr/>
        </p:nvPicPr>
        <p:blipFill>
          <a:blip r:embed="rId8"/>
          <a:stretch>
            <a:fillRect/>
          </a:stretch>
        </p:blipFill>
        <p:spPr>
          <a:xfrm>
            <a:off x="494614" y="5224650"/>
            <a:ext cx="2502720" cy="4186307"/>
          </a:xfrm>
          <a:prstGeom prst="rect">
            <a:avLst/>
          </a:prstGeom>
          <a:noFill/>
          <a:ln w="9525">
            <a:noFill/>
          </a:ln>
        </p:spPr>
      </p:pic>
      <p:sp>
        <p:nvSpPr>
          <p:cNvPr id="19" name="文本框 22">
            <a:extLst>
              <a:ext uri="{FF2B5EF4-FFF2-40B4-BE49-F238E27FC236}">
                <a16:creationId xmlns:a16="http://schemas.microsoft.com/office/drawing/2014/main" id="{45B103D2-C1B2-4858-9DE1-957197353ADC}"/>
              </a:ext>
            </a:extLst>
          </p:cNvPr>
          <p:cNvSpPr txBox="1"/>
          <p:nvPr/>
        </p:nvSpPr>
        <p:spPr>
          <a:xfrm>
            <a:off x="6416568" y="4709997"/>
            <a:ext cx="4906361" cy="1243503"/>
          </a:xfrm>
          <a:prstGeom prst="rect">
            <a:avLst/>
          </a:prstGeom>
          <a:noFill/>
        </p:spPr>
        <p:txBody>
          <a:bodyPr wrap="square" lIns="119342" tIns="59671" rIns="119342" bIns="59671" rtlCol="0">
            <a:spAutoFit/>
          </a:bodyPr>
          <a:lstStyle/>
          <a:p>
            <a:r>
              <a:rPr lang="en-US" altLang="zh-CN" sz="7100" dirty="0" err="1">
                <a:solidFill>
                  <a:srgbClr val="FF0000"/>
                </a:solidFill>
                <a:latin typeface="iCiel Cadena" panose="02000503000000020004" pitchFamily="2" charset="0"/>
                <a:ea typeface="思源黑体 CN Bold" panose="020B0800000000000000" pitchFamily="34" charset="-122"/>
              </a:rPr>
              <a:t>Nặn</a:t>
            </a:r>
            <a:r>
              <a:rPr lang="en-US" altLang="zh-CN" sz="7100" dirty="0">
                <a:solidFill>
                  <a:srgbClr val="FF0000"/>
                </a:solidFill>
                <a:latin typeface="iCiel Cadena" panose="02000503000000020004" pitchFamily="2" charset="0"/>
                <a:ea typeface="思源黑体 CN Bold" panose="020B0800000000000000" pitchFamily="34" charset="-122"/>
              </a:rPr>
              <a:t> </a:t>
            </a:r>
            <a:r>
              <a:rPr lang="en-US" altLang="zh-CN" sz="7100" dirty="0" err="1">
                <a:solidFill>
                  <a:srgbClr val="FF0000"/>
                </a:solidFill>
                <a:latin typeface="iCiel Cadena" panose="02000503000000020004" pitchFamily="2" charset="0"/>
                <a:ea typeface="思源黑体 CN Bold" panose="020B0800000000000000" pitchFamily="34" charset="-122"/>
              </a:rPr>
              <a:t>đồ</a:t>
            </a:r>
            <a:r>
              <a:rPr lang="en-US" altLang="zh-CN" sz="7100" dirty="0">
                <a:solidFill>
                  <a:srgbClr val="FF0000"/>
                </a:solidFill>
                <a:latin typeface="iCiel Cadena" panose="02000503000000020004" pitchFamily="2" charset="0"/>
                <a:ea typeface="思源黑体 CN Bold" panose="020B0800000000000000" pitchFamily="34" charset="-122"/>
              </a:rPr>
              <a:t> </a:t>
            </a:r>
            <a:r>
              <a:rPr lang="en-US" altLang="zh-CN" sz="7100" dirty="0" err="1">
                <a:solidFill>
                  <a:srgbClr val="FF0000"/>
                </a:solidFill>
                <a:latin typeface="iCiel Cadena" panose="02000503000000020004" pitchFamily="2" charset="0"/>
                <a:ea typeface="思源黑体 CN Bold" panose="020B0800000000000000" pitchFamily="34" charset="-122"/>
              </a:rPr>
              <a:t>chơi</a:t>
            </a:r>
            <a:endParaRPr lang="zh-CN" altLang="en-US" sz="71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81791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3">
                                            <p:txEl>
                                              <p:pRg st="0" end="0"/>
                                            </p:txEl>
                                          </p:spTgt>
                                        </p:tgtEl>
                                        <p:attrNameLst>
                                          <p:attrName>ppt_w</p:attrName>
                                        </p:attrNameLst>
                                      </p:cBhvr>
                                    </p:anim>
                                    <p:anim by="(#ppt_w*0.50)" calcmode="lin" valueType="num">
                                      <p:cBhvr>
                                        <p:cTn id="8" dur="500" decel="50000" autoRev="1" fill="hold">
                                          <p:stCondLst>
                                            <p:cond delay="0"/>
                                          </p:stCondLst>
                                        </p:cTn>
                                        <p:tgtEl>
                                          <p:spTgt spid="13">
                                            <p:txEl>
                                              <p:pRg st="0" end="0"/>
                                            </p:txEl>
                                          </p:spTgt>
                                        </p:tgtEl>
                                        <p:attrNameLst>
                                          <p:attrName>ppt_x</p:attrName>
                                        </p:attrNameLst>
                                      </p:cBhvr>
                                    </p:anim>
                                    <p:anim from="(-#ppt_h/2)" to="(#ppt_y)" calcmode="lin" valueType="num">
                                      <p:cBhvr>
                                        <p:cTn id="9" dur="1000" fill="hold">
                                          <p:stCondLst>
                                            <p:cond delay="0"/>
                                          </p:stCondLst>
                                        </p:cTn>
                                        <p:tgtEl>
                                          <p:spTgt spid="13">
                                            <p:txEl>
                                              <p:pRg st="0" end="0"/>
                                            </p:txEl>
                                          </p:spTgt>
                                        </p:tgtEl>
                                        <p:attrNameLst>
                                          <p:attrName>ppt_y</p:attrName>
                                        </p:attrNameLst>
                                      </p:cBhvr>
                                    </p:anim>
                                    <p:animRot by="21600000">
                                      <p:cBhvr>
                                        <p:cTn id="10" dur="1000" fill="hold">
                                          <p:stCondLst>
                                            <p:cond delay="0"/>
                                          </p:stCondLst>
                                        </p:cTn>
                                        <p:tgtEl>
                                          <p:spTgt spid="13">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3">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3">
                                            <p:txEl>
                                              <p:pRg st="1" end="1"/>
                                            </p:txEl>
                                          </p:spTgt>
                                        </p:tgtEl>
                                        <p:attrNameLst>
                                          <p:attrName>ppt_w</p:attrName>
                                        </p:attrNameLst>
                                      </p:cBhvr>
                                    </p:anim>
                                    <p:anim by="(#ppt_w*0.50)" calcmode="lin" valueType="num">
                                      <p:cBhvr>
                                        <p:cTn id="14" dur="500" decel="50000" autoRev="1" fill="hold">
                                          <p:stCondLst>
                                            <p:cond delay="0"/>
                                          </p:stCondLst>
                                        </p:cTn>
                                        <p:tgtEl>
                                          <p:spTgt spid="13">
                                            <p:txEl>
                                              <p:pRg st="1" end="1"/>
                                            </p:txEl>
                                          </p:spTgt>
                                        </p:tgtEl>
                                        <p:attrNameLst>
                                          <p:attrName>ppt_x</p:attrName>
                                        </p:attrNameLst>
                                      </p:cBhvr>
                                    </p:anim>
                                    <p:anim from="(-#ppt_h/2)" to="(#ppt_y)" calcmode="lin" valueType="num">
                                      <p:cBhvr>
                                        <p:cTn id="15" dur="1000" fill="hold">
                                          <p:stCondLst>
                                            <p:cond delay="0"/>
                                          </p:stCondLst>
                                        </p:cTn>
                                        <p:tgtEl>
                                          <p:spTgt spid="13">
                                            <p:txEl>
                                              <p:pRg st="1" end="1"/>
                                            </p:txEl>
                                          </p:spTgt>
                                        </p:tgtEl>
                                        <p:attrNameLst>
                                          <p:attrName>ppt_y</p:attrName>
                                        </p:attrNameLst>
                                      </p:cBhvr>
                                    </p:anim>
                                    <p:animRot by="21600000">
                                      <p:cBhvr>
                                        <p:cTn id="16" dur="1000" fill="hold">
                                          <p:stCondLst>
                                            <p:cond delay="0"/>
                                          </p:stCondLst>
                                        </p:cTn>
                                        <p:tgtEl>
                                          <p:spTgt spid="13">
                                            <p:txEl>
                                              <p:pRg st="1" end="1"/>
                                            </p:txEl>
                                          </p:spTgt>
                                        </p:tgtEl>
                                        <p:attrNameLst>
                                          <p:attrName>r</p:attrName>
                                        </p:attrNameLst>
                                      </p:cBhvr>
                                    </p:animRot>
                                  </p:childTnLst>
                                </p:cTn>
                              </p:par>
                            </p:childTnLst>
                          </p:cTn>
                        </p:par>
                        <p:par>
                          <p:cTn id="17" fill="hold">
                            <p:stCondLst>
                              <p:cond delay="1060"/>
                            </p:stCondLst>
                            <p:childTnLst>
                              <p:par>
                                <p:cTn id="18" presetID="16" presetClass="entr" presetSubtype="37"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Vertical)">
                                      <p:cBhvr>
                                        <p:cTn id="20" dur="500"/>
                                        <p:tgtEl>
                                          <p:spTgt spid="16"/>
                                        </p:tgtEl>
                                      </p:cBhvr>
                                    </p:animEffect>
                                  </p:childTnLst>
                                </p:cTn>
                              </p:par>
                              <p:par>
                                <p:cTn id="21" presetID="56" presetClass="entr" presetSubtype="0" fill="hold" nodeType="withEffect">
                                  <p:stCondLst>
                                    <p:cond delay="0"/>
                                  </p:stCondLst>
                                  <p:iterate type="lt">
                                    <p:tmPct val="3000"/>
                                  </p:iterate>
                                  <p:childTnLst>
                                    <p:set>
                                      <p:cBhvr>
                                        <p:cTn id="22" dur="1" fill="hold">
                                          <p:stCondLst>
                                            <p:cond delay="0"/>
                                          </p:stCondLst>
                                        </p:cTn>
                                        <p:tgtEl>
                                          <p:spTgt spid="14">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4">
                                            <p:txEl>
                                              <p:pRg st="0" end="0"/>
                                            </p:txEl>
                                          </p:spTgt>
                                        </p:tgtEl>
                                        <p:attrNameLst>
                                          <p:attrName>ppt_w</p:attrName>
                                        </p:attrNameLst>
                                      </p:cBhvr>
                                    </p:anim>
                                    <p:anim by="(#ppt_w*0.50)" calcmode="lin" valueType="num">
                                      <p:cBhvr>
                                        <p:cTn id="24" dur="500" decel="50000" autoRev="1" fill="hold">
                                          <p:stCondLst>
                                            <p:cond delay="0"/>
                                          </p:stCondLst>
                                        </p:cTn>
                                        <p:tgtEl>
                                          <p:spTgt spid="14">
                                            <p:txEl>
                                              <p:pRg st="0" end="0"/>
                                            </p:txEl>
                                          </p:spTgt>
                                        </p:tgtEl>
                                        <p:attrNameLst>
                                          <p:attrName>ppt_x</p:attrName>
                                        </p:attrNameLst>
                                      </p:cBhvr>
                                    </p:anim>
                                    <p:anim from="(-#ppt_h/2)" to="(#ppt_y)" calcmode="lin" valueType="num">
                                      <p:cBhvr>
                                        <p:cTn id="25" dur="1000" fill="hold">
                                          <p:stCondLst>
                                            <p:cond delay="0"/>
                                          </p:stCondLst>
                                        </p:cTn>
                                        <p:tgtEl>
                                          <p:spTgt spid="14">
                                            <p:txEl>
                                              <p:pRg st="0" end="0"/>
                                            </p:txEl>
                                          </p:spTgt>
                                        </p:tgtEl>
                                        <p:attrNameLst>
                                          <p:attrName>ppt_y</p:attrName>
                                        </p:attrNameLst>
                                      </p:cBhvr>
                                    </p:anim>
                                    <p:animRot by="21600000">
                                      <p:cBhvr>
                                        <p:cTn id="26" dur="1000" fill="hold">
                                          <p:stCondLst>
                                            <p:cond delay="0"/>
                                          </p:stCondLst>
                                        </p:cTn>
                                        <p:tgtEl>
                                          <p:spTgt spid="14">
                                            <p:txEl>
                                              <p:pRg st="0" end="0"/>
                                            </p:txEl>
                                          </p:spTgt>
                                        </p:tgtEl>
                                        <p:attrNameLst>
                                          <p:attrName>r</p:attrName>
                                        </p:attrNameLst>
                                      </p:cBhvr>
                                    </p:animRot>
                                  </p:childTnLst>
                                </p:cTn>
                              </p:par>
                            </p:childTnLst>
                          </p:cTn>
                        </p:par>
                        <p:par>
                          <p:cTn id="27" fill="hold">
                            <p:stCondLst>
                              <p:cond delay="2270"/>
                            </p:stCondLst>
                            <p:childTnLst>
                              <p:par>
                                <p:cTn id="28" presetID="47"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par>
                          <p:cTn id="33" fill="hold">
                            <p:stCondLst>
                              <p:cond delay="3270"/>
                            </p:stCondLst>
                            <p:childTnLst>
                              <p:par>
                                <p:cTn id="34" presetID="42"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par>
                                <p:cTn id="39" presetID="56" presetClass="entr" presetSubtype="0" fill="hold" nodeType="withEffect">
                                  <p:stCondLst>
                                    <p:cond delay="0"/>
                                  </p:stCondLst>
                                  <p:iterate type="lt">
                                    <p:tmPct val="3000"/>
                                  </p:iterate>
                                  <p:childTnLst>
                                    <p:set>
                                      <p:cBhvr>
                                        <p:cTn id="40" dur="1" fill="hold">
                                          <p:stCondLst>
                                            <p:cond delay="0"/>
                                          </p:stCondLst>
                                        </p:cTn>
                                        <p:tgtEl>
                                          <p:spTgt spid="19">
                                            <p:txEl>
                                              <p:pRg st="0" end="0"/>
                                            </p:txEl>
                                          </p:spTgt>
                                        </p:tgtEl>
                                        <p:attrNameLst>
                                          <p:attrName>style.visibility</p:attrName>
                                        </p:attrNameLst>
                                      </p:cBhvr>
                                      <p:to>
                                        <p:strVal val="visible"/>
                                      </p:to>
                                    </p:set>
                                    <p:anim by="(-#ppt_w*2)" calcmode="lin" valueType="num">
                                      <p:cBhvr rctx="PPT">
                                        <p:cTn id="41" dur="500" autoRev="1" fill="hold">
                                          <p:stCondLst>
                                            <p:cond delay="0"/>
                                          </p:stCondLst>
                                        </p:cTn>
                                        <p:tgtEl>
                                          <p:spTgt spid="19">
                                            <p:txEl>
                                              <p:pRg st="0" end="0"/>
                                            </p:txEl>
                                          </p:spTgt>
                                        </p:tgtEl>
                                        <p:attrNameLst>
                                          <p:attrName>ppt_w</p:attrName>
                                        </p:attrNameLst>
                                      </p:cBhvr>
                                    </p:anim>
                                    <p:anim by="(#ppt_w*0.50)" calcmode="lin" valueType="num">
                                      <p:cBhvr>
                                        <p:cTn id="42" dur="500" decel="50000" autoRev="1" fill="hold">
                                          <p:stCondLst>
                                            <p:cond delay="0"/>
                                          </p:stCondLst>
                                        </p:cTn>
                                        <p:tgtEl>
                                          <p:spTgt spid="19">
                                            <p:txEl>
                                              <p:pRg st="0" end="0"/>
                                            </p:txEl>
                                          </p:spTgt>
                                        </p:tgtEl>
                                        <p:attrNameLst>
                                          <p:attrName>ppt_x</p:attrName>
                                        </p:attrNameLst>
                                      </p:cBhvr>
                                    </p:anim>
                                    <p:anim from="(-#ppt_h/2)" to="(#ppt_y)" calcmode="lin" valueType="num">
                                      <p:cBhvr>
                                        <p:cTn id="43" dur="1000" fill="hold">
                                          <p:stCondLst>
                                            <p:cond delay="0"/>
                                          </p:stCondLst>
                                        </p:cTn>
                                        <p:tgtEl>
                                          <p:spTgt spid="19">
                                            <p:txEl>
                                              <p:pRg st="0" end="0"/>
                                            </p:txEl>
                                          </p:spTgt>
                                        </p:tgtEl>
                                        <p:attrNameLst>
                                          <p:attrName>ppt_y</p:attrName>
                                        </p:attrNameLst>
                                      </p:cBhvr>
                                    </p:anim>
                                    <p:animRot by="21600000">
                                      <p:cBhvr>
                                        <p:cTn id="44" dur="1000" fill="hold">
                                          <p:stCondLst>
                                            <p:cond delay="0"/>
                                          </p:stCondLst>
                                        </p:cTn>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68889" r="140"/>
          <a:stretch/>
        </p:blipFill>
        <p:spPr>
          <a:xfrm>
            <a:off x="0" y="6362629"/>
            <a:ext cx="15622913" cy="2873446"/>
          </a:xfrm>
          <a:prstGeom prst="rect">
            <a:avLst/>
          </a:prstGeom>
        </p:spPr>
      </p:pic>
      <p:sp>
        <p:nvSpPr>
          <p:cNvPr id="3" name="TextBox 2"/>
          <p:cNvSpPr txBox="1"/>
          <p:nvPr/>
        </p:nvSpPr>
        <p:spPr>
          <a:xfrm>
            <a:off x="3107036" y="888347"/>
            <a:ext cx="4624145" cy="1264229"/>
          </a:xfrm>
          <a:prstGeom prst="rect">
            <a:avLst/>
          </a:prstGeom>
          <a:noFill/>
        </p:spPr>
        <p:txBody>
          <a:bodyPr wrap="square" lIns="119342" tIns="59671" rIns="119342" bIns="59671" rtlCol="0">
            <a:spAutoFit/>
          </a:bodyPr>
          <a:lstStyle/>
          <a:p>
            <a:pPr algn="just">
              <a:lnSpc>
                <a:spcPct val="125000"/>
              </a:lnSpc>
              <a:spcBef>
                <a:spcPts val="871"/>
              </a:spcBef>
            </a:pPr>
            <a:r>
              <a:rPr lang="en-US" sz="5700" b="1" dirty="0">
                <a:solidFill>
                  <a:srgbClr val="0070C0"/>
                </a:solidFill>
                <a:latin typeface="Arial" panose="020B0604020202020204" pitchFamily="34" charset="0"/>
                <a:ea typeface="Cambria" panose="02040503050406030204" pitchFamily="18" charset="0"/>
                <a:cs typeface="Arial" panose="020B0604020202020204" pitchFamily="34" charset="0"/>
              </a:rPr>
              <a:t>MỤC TIÊU:</a:t>
            </a:r>
            <a:endParaRPr lang="vi-VN" sz="5700" b="1" dirty="0">
              <a:solidFill>
                <a:srgbClr val="0070C0"/>
              </a:solidFill>
              <a:latin typeface="Arial" panose="020B0604020202020204" pitchFamily="34" charset="0"/>
              <a:ea typeface="Cambria" panose="02040503050406030204" pitchFamily="18" charset="0"/>
              <a:cs typeface="Arial" panose="020B0604020202020204" pitchFamily="34" charset="0"/>
            </a:endParaRPr>
          </a:p>
        </p:txBody>
      </p:sp>
      <p:grpSp>
        <p:nvGrpSpPr>
          <p:cNvPr id="6" name="Group 5"/>
          <p:cNvGrpSpPr/>
          <p:nvPr/>
        </p:nvGrpSpPr>
        <p:grpSpPr>
          <a:xfrm>
            <a:off x="3596485" y="3021128"/>
            <a:ext cx="11307974" cy="2504052"/>
            <a:chOff x="2262744" y="1494923"/>
            <a:chExt cx="8016240" cy="1579562"/>
          </a:xfrm>
        </p:grpSpPr>
        <p:grpSp>
          <p:nvGrpSpPr>
            <p:cNvPr id="8" name="Group 3"/>
            <p:cNvGrpSpPr>
              <a:grpSpLocks/>
            </p:cNvGrpSpPr>
            <p:nvPr/>
          </p:nvGrpSpPr>
          <p:grpSpPr bwMode="auto">
            <a:xfrm>
              <a:off x="2262744" y="1494923"/>
              <a:ext cx="762000" cy="665162"/>
              <a:chOff x="1110" y="2656"/>
              <a:chExt cx="1549" cy="1351"/>
            </a:xfrm>
          </p:grpSpPr>
          <p:sp>
            <p:nvSpPr>
              <p:cNvPr id="1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3100">
                  <a:solidFill>
                    <a:prstClr val="black"/>
                  </a:solidFill>
                </a:endParaRPr>
              </a:p>
            </p:txBody>
          </p:sp>
          <p:sp>
            <p:nvSpPr>
              <p:cNvPr id="1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3100">
                  <a:solidFill>
                    <a:prstClr val="black"/>
                  </a:solidFill>
                </a:endParaRPr>
              </a:p>
            </p:txBody>
          </p:sp>
          <p:sp>
            <p:nvSpPr>
              <p:cNvPr id="17" name="AutoShape 6"/>
              <p:cNvSpPr>
                <a:spLocks noChangeArrowheads="1"/>
              </p:cNvSpPr>
              <p:nvPr/>
            </p:nvSpPr>
            <p:spPr bwMode="gray">
              <a:xfrm>
                <a:off x="1200" y="2737"/>
                <a:ext cx="1349" cy="1167"/>
              </a:xfrm>
              <a:prstGeom prst="hexagon">
                <a:avLst>
                  <a:gd name="adj" fmla="val 28896"/>
                  <a:gd name="vf" fmla="val 115470"/>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700" b="1">
                    <a:solidFill>
                      <a:prstClr val="white"/>
                    </a:solidFill>
                    <a:latin typeface="Arial" panose="020B0604020202020204" pitchFamily="34" charset="0"/>
                  </a:rPr>
                  <a:t>1</a:t>
                </a:r>
              </a:p>
            </p:txBody>
          </p:sp>
        </p:grpSp>
        <p:grpSp>
          <p:nvGrpSpPr>
            <p:cNvPr id="9" name="Group 7"/>
            <p:cNvGrpSpPr>
              <a:grpSpLocks/>
            </p:cNvGrpSpPr>
            <p:nvPr/>
          </p:nvGrpSpPr>
          <p:grpSpPr bwMode="auto">
            <a:xfrm>
              <a:off x="2262744" y="2409323"/>
              <a:ext cx="762000" cy="665162"/>
              <a:chOff x="3174" y="2656"/>
              <a:chExt cx="1549" cy="1351"/>
            </a:xfrm>
          </p:grpSpPr>
          <p:sp>
            <p:nvSpPr>
              <p:cNvPr id="12"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3100">
                  <a:solidFill>
                    <a:prstClr val="black"/>
                  </a:solidFill>
                </a:endParaRPr>
              </a:p>
            </p:txBody>
          </p:sp>
          <p:sp>
            <p:nvSpPr>
              <p:cNvPr id="13"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3100">
                  <a:solidFill>
                    <a:prstClr val="black"/>
                  </a:solidFill>
                </a:endParaRPr>
              </a:p>
            </p:txBody>
          </p:sp>
          <p:sp>
            <p:nvSpPr>
              <p:cNvPr id="14" name="AutoShape 10"/>
              <p:cNvSpPr>
                <a:spLocks noChangeArrowheads="1"/>
              </p:cNvSpPr>
              <p:nvPr/>
            </p:nvSpPr>
            <p:spPr bwMode="gray">
              <a:xfrm>
                <a:off x="3264" y="2737"/>
                <a:ext cx="1349" cy="1167"/>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700" b="1" dirty="0">
                    <a:solidFill>
                      <a:srgbClr val="FFFF00"/>
                    </a:solidFill>
                    <a:latin typeface="Arial" panose="020B0604020202020204" pitchFamily="34" charset="0"/>
                  </a:rPr>
                  <a:t>2</a:t>
                </a:r>
              </a:p>
            </p:txBody>
          </p:sp>
        </p:grpSp>
        <p:sp>
          <p:nvSpPr>
            <p:cNvPr id="10" name="Line 11"/>
            <p:cNvSpPr>
              <a:spLocks noChangeShapeType="1"/>
            </p:cNvSpPr>
            <p:nvPr/>
          </p:nvSpPr>
          <p:spPr bwMode="auto">
            <a:xfrm>
              <a:off x="2872344" y="21045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3100">
                <a:solidFill>
                  <a:prstClr val="black"/>
                </a:solidFill>
              </a:endParaRPr>
            </a:p>
          </p:txBody>
        </p:sp>
        <p:sp>
          <p:nvSpPr>
            <p:cNvPr id="11" name="Line 14"/>
            <p:cNvSpPr>
              <a:spLocks noChangeShapeType="1"/>
            </p:cNvSpPr>
            <p:nvPr/>
          </p:nvSpPr>
          <p:spPr bwMode="auto">
            <a:xfrm>
              <a:off x="2872344" y="30189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3100">
                <a:solidFill>
                  <a:prstClr val="black"/>
                </a:solidFill>
              </a:endParaRPr>
            </a:p>
          </p:txBody>
        </p:sp>
      </p:grpSp>
      <p:pic>
        <p:nvPicPr>
          <p:cNvPr id="1026" name="Picture 2" descr="Premium Vector | Cute happy kid girl read under the 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7" b="100000" l="479" r="95048"/>
                    </a14:imgEffect>
                  </a14:imgLayer>
                </a14:imgProps>
              </a:ext>
              <a:ext uri="{28A0092B-C50C-407E-A947-70E740481C1C}">
                <a14:useLocalDpi xmlns:a14="http://schemas.microsoft.com/office/drawing/2010/main" val="0"/>
              </a:ext>
            </a:extLst>
          </a:blip>
          <a:srcRect l="9584" r="8957"/>
          <a:stretch/>
        </p:blipFill>
        <p:spPr bwMode="auto">
          <a:xfrm>
            <a:off x="-261451" y="3545953"/>
            <a:ext cx="4039526" cy="55030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ainbow Clipart For Free Download - Kids School Clipart , Free Transparent  Clipart - ClipartKe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12" b="99729" l="556" r="10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356296">
            <a:off x="11249596" y="382687"/>
            <a:ext cx="4272875" cy="2480753"/>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71"/>
          <p:cNvSpPr txBox="1"/>
          <p:nvPr/>
        </p:nvSpPr>
        <p:spPr>
          <a:xfrm>
            <a:off x="4741965" y="3347148"/>
            <a:ext cx="11188103" cy="704651"/>
          </a:xfrm>
          <a:prstGeom prst="rect">
            <a:avLst/>
          </a:prstGeom>
          <a:noFill/>
          <a:ln w="9525">
            <a:noFill/>
          </a:ln>
        </p:spPr>
        <p:txBody>
          <a:bodyPr wrap="square" lIns="119342" tIns="59671" rIns="119342" bIns="59671">
            <a:spAutoFit/>
          </a:bodyPr>
          <a:lstStyle/>
          <a:p>
            <a:pPr lvl="0" eaLnBrk="0" hangingPunct="0"/>
            <a:r>
              <a:rPr lang="en-US" altLang="zh-CN" sz="37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Phát</a:t>
            </a:r>
            <a:r>
              <a:rPr lang="en-US" altLang="zh-CN" sz="37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7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triển</a:t>
            </a:r>
            <a:r>
              <a:rPr lang="en-US" altLang="zh-CN" sz="37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7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vốn</a:t>
            </a:r>
            <a:r>
              <a:rPr lang="en-US" altLang="zh-CN" sz="37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7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từ</a:t>
            </a:r>
            <a:r>
              <a:rPr lang="en-US" altLang="zh-CN" sz="37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7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về</a:t>
            </a:r>
            <a:r>
              <a:rPr lang="en-US" altLang="zh-CN" sz="37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7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tên</a:t>
            </a:r>
            <a:r>
              <a:rPr lang="en-US" altLang="zh-CN" sz="37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7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đồ</a:t>
            </a:r>
            <a:r>
              <a:rPr lang="en-US" altLang="zh-CN" sz="37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7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chơi</a:t>
            </a:r>
            <a:r>
              <a:rPr lang="en-US" altLang="zh-CN" sz="37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37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TextBox 71"/>
          <p:cNvSpPr txBox="1"/>
          <p:nvPr/>
        </p:nvSpPr>
        <p:spPr>
          <a:xfrm>
            <a:off x="4891282" y="4866659"/>
            <a:ext cx="9572828" cy="704651"/>
          </a:xfrm>
          <a:prstGeom prst="rect">
            <a:avLst/>
          </a:prstGeom>
          <a:noFill/>
          <a:ln w="9525">
            <a:noFill/>
          </a:ln>
        </p:spPr>
        <p:txBody>
          <a:bodyPr wrap="square" lIns="119342" tIns="59671" rIns="119342" bIns="59671">
            <a:spAutoFit/>
          </a:bodyPr>
          <a:lstStyle/>
          <a:p>
            <a:pPr lvl="0" eaLnBrk="0" hangingPunct="0"/>
            <a:r>
              <a:rPr lang="en-US" altLang="zh-CN" sz="37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Đặt</a:t>
            </a:r>
            <a:r>
              <a:rPr lang="en-US" altLang="zh-CN" sz="37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7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câu</a:t>
            </a:r>
            <a:r>
              <a:rPr lang="en-US" altLang="zh-CN" sz="37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7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nêu</a:t>
            </a:r>
            <a:r>
              <a:rPr lang="en-US" altLang="zh-CN" sz="37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7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đặc</a:t>
            </a:r>
            <a:r>
              <a:rPr lang="en-US" altLang="zh-CN" sz="37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7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điểm</a:t>
            </a:r>
            <a:r>
              <a:rPr lang="en-US" altLang="zh-CN" sz="37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37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212823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inVertical)">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676" t="48138" r="82480" b="40081"/>
          <a:stretch/>
        </p:blipFill>
        <p:spPr bwMode="auto">
          <a:xfrm>
            <a:off x="-20332" y="421161"/>
            <a:ext cx="1636643" cy="1451402"/>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1746186" y="844565"/>
            <a:ext cx="781844" cy="8209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9295" tIns="59649" rIns="119295" bIns="59649" rtlCol="0" anchor="ctr"/>
          <a:lstStyle/>
          <a:p>
            <a:pPr algn="ctr"/>
            <a:r>
              <a:rPr lang="en-US" sz="3700" b="1" dirty="0">
                <a:solidFill>
                  <a:schemeClr val="bg1"/>
                </a:solidFill>
                <a:latin typeface="Arial Rounded MT Bold" pitchFamily="34" charset="0"/>
                <a:cs typeface="Times New Roman" pitchFamily="18" charset="0"/>
              </a:rPr>
              <a:t>1</a:t>
            </a:r>
          </a:p>
        </p:txBody>
      </p:sp>
      <p:sp>
        <p:nvSpPr>
          <p:cNvPr id="11" name="TextBox 10"/>
          <p:cNvSpPr txBox="1"/>
          <p:nvPr/>
        </p:nvSpPr>
        <p:spPr>
          <a:xfrm>
            <a:off x="2625759" y="722257"/>
            <a:ext cx="12424732" cy="901452"/>
          </a:xfrm>
          <a:prstGeom prst="rect">
            <a:avLst/>
          </a:prstGeom>
          <a:noFill/>
        </p:spPr>
        <p:txBody>
          <a:bodyPr wrap="square" lIns="119278" tIns="59640" rIns="119278" bIns="59640"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300" dirty="0" err="1"/>
              <a:t>Tìm</a:t>
            </a:r>
            <a:r>
              <a:rPr lang="en-US" sz="3300" dirty="0"/>
              <a:t> </a:t>
            </a:r>
            <a:r>
              <a:rPr lang="en-US" sz="3300" dirty="0" err="1"/>
              <a:t>từ</a:t>
            </a:r>
            <a:r>
              <a:rPr lang="en-US" sz="3300" dirty="0"/>
              <a:t> </a:t>
            </a:r>
            <a:r>
              <a:rPr lang="en-US" sz="3300" dirty="0" err="1"/>
              <a:t>ngữ</a:t>
            </a:r>
            <a:r>
              <a:rPr lang="en-US" sz="3300" dirty="0"/>
              <a:t> </a:t>
            </a:r>
            <a:r>
              <a:rPr lang="en-US" sz="3300" dirty="0" err="1"/>
              <a:t>chỉ</a:t>
            </a:r>
            <a:r>
              <a:rPr lang="en-US" sz="3300" dirty="0"/>
              <a:t> </a:t>
            </a:r>
            <a:r>
              <a:rPr lang="en-US" sz="3300" dirty="0" err="1"/>
              <a:t>đặc</a:t>
            </a:r>
            <a:r>
              <a:rPr lang="en-US" sz="3300" dirty="0"/>
              <a:t> </a:t>
            </a:r>
            <a:r>
              <a:rPr lang="en-US" sz="3300" dirty="0" err="1"/>
              <a:t>điểm</a:t>
            </a:r>
            <a:r>
              <a:rPr lang="en-US" sz="3300" dirty="0"/>
              <a:t> </a:t>
            </a:r>
            <a:r>
              <a:rPr lang="en-US" sz="3300" dirty="0" err="1"/>
              <a:t>các</a:t>
            </a:r>
            <a:r>
              <a:rPr lang="en-US" sz="3300" dirty="0"/>
              <a:t> </a:t>
            </a:r>
            <a:r>
              <a:rPr lang="en-US" sz="3300" dirty="0" err="1"/>
              <a:t>trò</a:t>
            </a:r>
            <a:r>
              <a:rPr lang="en-US" sz="3300" dirty="0"/>
              <a:t> </a:t>
            </a:r>
            <a:r>
              <a:rPr lang="en-US" sz="3300" dirty="0" err="1"/>
              <a:t>chơi</a:t>
            </a:r>
            <a:r>
              <a:rPr lang="en-US" sz="3300" dirty="0"/>
              <a:t> </a:t>
            </a:r>
            <a:r>
              <a:rPr lang="en-US" sz="3300" dirty="0" err="1"/>
              <a:t>trong</a:t>
            </a:r>
            <a:r>
              <a:rPr lang="en-US" sz="3300" dirty="0"/>
              <a:t> </a:t>
            </a:r>
            <a:r>
              <a:rPr lang="en-US" sz="3300" dirty="0" err="1"/>
              <a:t>hình</a:t>
            </a:r>
            <a:r>
              <a:rPr lang="en-US" sz="3300" dirty="0"/>
              <a:t> </a:t>
            </a:r>
            <a:r>
              <a:rPr lang="en-US" sz="3300" dirty="0" err="1"/>
              <a:t>bên</a:t>
            </a:r>
            <a:r>
              <a:rPr lang="en-US" sz="3300" dirty="0"/>
              <a:t>.</a:t>
            </a:r>
          </a:p>
        </p:txBody>
      </p:sp>
      <p:grpSp>
        <p:nvGrpSpPr>
          <p:cNvPr id="17" name="Group 16">
            <a:extLst>
              <a:ext uri="{FF2B5EF4-FFF2-40B4-BE49-F238E27FC236}">
                <a16:creationId xmlns:a16="http://schemas.microsoft.com/office/drawing/2014/main" id="{7A807A5E-B68A-410C-AB0D-1D86BD6E42C7}"/>
              </a:ext>
            </a:extLst>
          </p:cNvPr>
          <p:cNvGrpSpPr/>
          <p:nvPr/>
        </p:nvGrpSpPr>
        <p:grpSpPr>
          <a:xfrm>
            <a:off x="0" y="3"/>
            <a:ext cx="15636875" cy="496013"/>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任意多边形: 形状 48">
            <a:extLst>
              <a:ext uri="{FF2B5EF4-FFF2-40B4-BE49-F238E27FC236}">
                <a16:creationId xmlns:a16="http://schemas.microsoft.com/office/drawing/2014/main" id="{493706BF-4021-406A-A8C8-528A96799A7F}"/>
              </a:ext>
            </a:extLst>
          </p:cNvPr>
          <p:cNvSpPr/>
          <p:nvPr/>
        </p:nvSpPr>
        <p:spPr>
          <a:xfrm>
            <a:off x="13364990" y="1756571"/>
            <a:ext cx="268849" cy="232931"/>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endParaRPr lang="zh-CN" altLang="en-US">
              <a:solidFill>
                <a:prstClr val="white"/>
              </a:solidFill>
            </a:endParaRPr>
          </a:p>
        </p:txBody>
      </p:sp>
      <p:sp>
        <p:nvSpPr>
          <p:cNvPr id="91" name="任意多边形: 形状 48">
            <a:extLst>
              <a:ext uri="{FF2B5EF4-FFF2-40B4-BE49-F238E27FC236}">
                <a16:creationId xmlns:a16="http://schemas.microsoft.com/office/drawing/2014/main" id="{493706BF-4021-406A-A8C8-528A96799A7F}"/>
              </a:ext>
            </a:extLst>
          </p:cNvPr>
          <p:cNvSpPr/>
          <p:nvPr/>
        </p:nvSpPr>
        <p:spPr>
          <a:xfrm>
            <a:off x="8992692" y="3370106"/>
            <a:ext cx="268849" cy="232931"/>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endParaRPr lang="zh-CN" altLang="en-US">
              <a:solidFill>
                <a:prstClr val="white"/>
              </a:solidFill>
            </a:endParaRPr>
          </a:p>
        </p:txBody>
      </p:sp>
      <p:sp>
        <p:nvSpPr>
          <p:cNvPr id="92" name="任意多边形: 形状 48">
            <a:extLst>
              <a:ext uri="{FF2B5EF4-FFF2-40B4-BE49-F238E27FC236}">
                <a16:creationId xmlns:a16="http://schemas.microsoft.com/office/drawing/2014/main" id="{493706BF-4021-406A-A8C8-528A96799A7F}"/>
              </a:ext>
            </a:extLst>
          </p:cNvPr>
          <p:cNvSpPr/>
          <p:nvPr/>
        </p:nvSpPr>
        <p:spPr>
          <a:xfrm>
            <a:off x="5011758" y="3433177"/>
            <a:ext cx="268849" cy="232931"/>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endParaRPr lang="zh-CN" altLang="en-US">
              <a:solidFill>
                <a:prstClr val="white"/>
              </a:solidFill>
            </a:endParaRPr>
          </a:p>
        </p:txBody>
      </p:sp>
      <p:sp>
        <p:nvSpPr>
          <p:cNvPr id="93" name="任意多边形: 形状 48">
            <a:extLst>
              <a:ext uri="{FF2B5EF4-FFF2-40B4-BE49-F238E27FC236}">
                <a16:creationId xmlns:a16="http://schemas.microsoft.com/office/drawing/2014/main" id="{493706BF-4021-406A-A8C8-528A96799A7F}"/>
              </a:ext>
            </a:extLst>
          </p:cNvPr>
          <p:cNvSpPr/>
          <p:nvPr/>
        </p:nvSpPr>
        <p:spPr>
          <a:xfrm>
            <a:off x="7876846" y="5293068"/>
            <a:ext cx="268849" cy="232931"/>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endParaRPr lang="zh-CN" altLang="en-US">
              <a:solidFill>
                <a:prstClr val="white"/>
              </a:solidFill>
            </a:endParaRPr>
          </a:p>
        </p:txBody>
      </p:sp>
      <p:sp>
        <p:nvSpPr>
          <p:cNvPr id="94" name="任意多边形: 形状 48">
            <a:extLst>
              <a:ext uri="{FF2B5EF4-FFF2-40B4-BE49-F238E27FC236}">
                <a16:creationId xmlns:a16="http://schemas.microsoft.com/office/drawing/2014/main" id="{493706BF-4021-406A-A8C8-528A96799A7F}"/>
              </a:ext>
            </a:extLst>
          </p:cNvPr>
          <p:cNvSpPr/>
          <p:nvPr/>
        </p:nvSpPr>
        <p:spPr>
          <a:xfrm>
            <a:off x="639231" y="3200244"/>
            <a:ext cx="268849" cy="232931"/>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rtlCol="0" anchor="ctr"/>
          <a:lstStyle/>
          <a:p>
            <a:pPr algn="ctr"/>
            <a:endParaRPr lang="zh-CN" altLang="en-US">
              <a:solidFill>
                <a:prstClr val="white"/>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009867602"/>
              </p:ext>
            </p:extLst>
          </p:nvPr>
        </p:nvGraphicFramePr>
        <p:xfrm>
          <a:off x="2613358" y="2074331"/>
          <a:ext cx="10424584" cy="1297519"/>
        </p:xfrm>
        <a:graphic>
          <a:graphicData uri="http://schemas.openxmlformats.org/drawingml/2006/table">
            <a:tbl>
              <a:tblPr firstRow="1" bandRow="1">
                <a:tableStyleId>{7DF18680-E054-41AD-8BC1-D1AEF772440D}</a:tableStyleId>
              </a:tblPr>
              <a:tblGrid>
                <a:gridCol w="5212292">
                  <a:extLst>
                    <a:ext uri="{9D8B030D-6E8A-4147-A177-3AD203B41FA5}">
                      <a16:colId xmlns:a16="http://schemas.microsoft.com/office/drawing/2014/main" val="20000"/>
                    </a:ext>
                  </a:extLst>
                </a:gridCol>
                <a:gridCol w="5212292">
                  <a:extLst>
                    <a:ext uri="{9D8B030D-6E8A-4147-A177-3AD203B41FA5}">
                      <a16:colId xmlns:a16="http://schemas.microsoft.com/office/drawing/2014/main" val="20001"/>
                    </a:ext>
                  </a:extLst>
                </a:gridCol>
              </a:tblGrid>
              <a:tr h="840319">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10000"/>
                  </a:ext>
                </a:extLst>
              </a:tr>
              <a:tr h="370840">
                <a:tc>
                  <a:txBody>
                    <a:bodyPr/>
                    <a:lstStyle/>
                    <a:p>
                      <a:endParaRPr lang="en-US"/>
                    </a:p>
                  </a:txBody>
                  <a:tcPr>
                    <a:noFill/>
                  </a:tcPr>
                </a:tc>
                <a:tc>
                  <a:txBody>
                    <a:bodyPr/>
                    <a:lstStyle/>
                    <a:p>
                      <a:endParaRPr lang="en-US" dirty="0"/>
                    </a:p>
                  </a:txBody>
                  <a:tcPr>
                    <a:noFill/>
                  </a:tcPr>
                </a:tc>
                <a:extLst>
                  <a:ext uri="{0D108BD9-81ED-4DB2-BD59-A6C34878D82A}">
                    <a16:rowId xmlns:a16="http://schemas.microsoft.com/office/drawing/2014/main" val="10001"/>
                  </a:ext>
                </a:extLst>
              </a:tr>
            </a:tbl>
          </a:graphicData>
        </a:graphic>
      </p:graphicFrame>
      <p:pic>
        <p:nvPicPr>
          <p:cNvPr id="3"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l="23437" t="19944" r="19755" b="31582"/>
          <a:stretch/>
        </p:blipFill>
        <p:spPr bwMode="auto">
          <a:xfrm>
            <a:off x="2625759" y="1756571"/>
            <a:ext cx="9761169" cy="4682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226950"/>
            <a:ext cx="15636875" cy="1002952"/>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2476634658"/>
              </p:ext>
            </p:extLst>
          </p:nvPr>
        </p:nvGraphicFramePr>
        <p:xfrm>
          <a:off x="3430100" y="6781436"/>
          <a:ext cx="8281851" cy="2224578"/>
        </p:xfrm>
        <a:graphic>
          <a:graphicData uri="http://schemas.openxmlformats.org/drawingml/2006/table">
            <a:tbl>
              <a:tblPr/>
              <a:tblGrid>
                <a:gridCol w="1940242">
                  <a:extLst>
                    <a:ext uri="{9D8B030D-6E8A-4147-A177-3AD203B41FA5}">
                      <a16:colId xmlns:a16="http://schemas.microsoft.com/office/drawing/2014/main" val="20000"/>
                    </a:ext>
                  </a:extLst>
                </a:gridCol>
                <a:gridCol w="6341609">
                  <a:extLst>
                    <a:ext uri="{9D8B030D-6E8A-4147-A177-3AD203B41FA5}">
                      <a16:colId xmlns:a16="http://schemas.microsoft.com/office/drawing/2014/main" val="20001"/>
                    </a:ext>
                  </a:extLst>
                </a:gridCol>
              </a:tblGrid>
              <a:tr h="1216092">
                <a:tc>
                  <a:txBody>
                    <a:bodyPr/>
                    <a:lstStyle/>
                    <a:p>
                      <a:pPr algn="ctr">
                        <a:lnSpc>
                          <a:spcPct val="200000"/>
                        </a:lnSpc>
                      </a:pPr>
                      <a:r>
                        <a:rPr lang="en-US"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Đồ</a:t>
                      </a:r>
                      <a:r>
                        <a:rPr lang="en-US" sz="3200"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chơi</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mpd="sng">
                      <a:solidFill>
                        <a:srgbClr val="00B0F0"/>
                      </a:solidFill>
                      <a:prstDash val="solid"/>
                    </a:lnT>
                    <a:lnB w="38100" cap="flat" cmpd="sng" algn="ctr">
                      <a:solidFill>
                        <a:srgbClr val="00B0F0"/>
                      </a:solidFill>
                      <a:prstDash val="solid"/>
                      <a:round/>
                      <a:headEnd type="none" w="med" len="med"/>
                      <a:tailEnd type="none" w="med" len="med"/>
                    </a:lnB>
                  </a:tcPr>
                </a:tc>
                <a:tc>
                  <a:txBody>
                    <a:bodyPr/>
                    <a:lstStyle/>
                    <a:p>
                      <a:pPr algn="ctr">
                        <a:lnSpc>
                          <a:spcPct val="200000"/>
                        </a:lnSpc>
                      </a:pPr>
                      <a:r>
                        <a:rPr lang="en-US"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Đặc</a:t>
                      </a:r>
                      <a:r>
                        <a:rPr lang="en-US" sz="3200"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điểm</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txBody>
                  <a:tcPr>
                    <a:lnL w="38100" cap="flat" cmpd="sng" algn="ctr">
                      <a:solidFill>
                        <a:srgbClr val="00B0F0"/>
                      </a:solidFill>
                      <a:prstDash val="solid"/>
                      <a:round/>
                      <a:headEnd type="none" w="med" len="med"/>
                      <a:tailEnd type="none" w="med" len="med"/>
                    </a:lnL>
                    <a:lnR w="38100" cmpd="sng">
                      <a:solidFill>
                        <a:srgbClr val="00B0F0"/>
                      </a:solidFill>
                      <a:prstDash val="soli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0"/>
                  </a:ext>
                </a:extLst>
              </a:tr>
              <a:tr h="1008486">
                <a:tc>
                  <a:txBody>
                    <a:bodyPr/>
                    <a:lstStyle/>
                    <a:p>
                      <a:pPr algn="ctr">
                        <a:lnSpc>
                          <a:spcPct val="200000"/>
                        </a:lnSpc>
                      </a:pPr>
                      <a:r>
                        <a:rPr lang="en-US"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bóng</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mpd="sng">
                      <a:solidFill>
                        <a:srgbClr val="00B0F0"/>
                      </a:solidFill>
                      <a:prstDash val="solid"/>
                    </a:lnB>
                  </a:tcPr>
                </a:tc>
                <a:tc>
                  <a:txBody>
                    <a:bodyPr/>
                    <a:lstStyle/>
                    <a:p>
                      <a:pPr algn="ctr">
                        <a:lnSpc>
                          <a:spcPct val="200000"/>
                        </a:lnSpc>
                      </a:pPr>
                      <a:r>
                        <a:rPr lang="en-US"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màu</a:t>
                      </a:r>
                      <a:r>
                        <a:rPr lang="en-US" sz="3200"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xanh</a:t>
                      </a:r>
                      <a:r>
                        <a:rPr lang="en-US" sz="3200"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hay </a:t>
                      </a:r>
                      <a:r>
                        <a:rPr lang="en-US" sz="3200"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màu</a:t>
                      </a:r>
                      <a:r>
                        <a:rPr lang="en-US" sz="3200"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trắng</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498352">
            <a:off x="13741157" y="30805"/>
            <a:ext cx="1579640" cy="2838563"/>
          </a:xfrm>
          <a:prstGeom prst="rect">
            <a:avLst/>
          </a:prstGeom>
        </p:spPr>
      </p:pic>
      <p:pic>
        <p:nvPicPr>
          <p:cNvPr id="21"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4111" y="6110108"/>
            <a:ext cx="2426046" cy="2834744"/>
          </a:xfrm>
          <a:prstGeom prst="rect">
            <a:avLst/>
          </a:prstGeom>
        </p:spPr>
      </p:pic>
    </p:spTree>
    <p:extLst>
      <p:ext uri="{BB962C8B-B14F-4D97-AF65-F5344CB8AC3E}">
        <p14:creationId xmlns:p14="http://schemas.microsoft.com/office/powerpoint/2010/main" val="21479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additive="base">
                                        <p:cTn id="22" dur="500" fill="hold"/>
                                        <p:tgtEl>
                                          <p:spTgt spid="69"/>
                                        </p:tgtEl>
                                        <p:attrNameLst>
                                          <p:attrName>ppt_x</p:attrName>
                                        </p:attrNameLst>
                                      </p:cBhvr>
                                      <p:tavLst>
                                        <p:tav tm="0">
                                          <p:val>
                                            <p:strVal val="1+#ppt_w/2"/>
                                          </p:val>
                                        </p:tav>
                                        <p:tav tm="100000">
                                          <p:val>
                                            <p:strVal val="#ppt_x"/>
                                          </p:val>
                                        </p:tav>
                                      </p:tavLst>
                                    </p:anim>
                                    <p:anim calcmode="lin" valueType="num">
                                      <p:cBhvr additive="base">
                                        <p:cTn id="23" dur="500" fill="hold"/>
                                        <p:tgtEl>
                                          <p:spTgt spid="69"/>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additive="base">
                                        <p:cTn id="26" dur="500" fill="hold"/>
                                        <p:tgtEl>
                                          <p:spTgt spid="91"/>
                                        </p:tgtEl>
                                        <p:attrNameLst>
                                          <p:attrName>ppt_x</p:attrName>
                                        </p:attrNameLst>
                                      </p:cBhvr>
                                      <p:tavLst>
                                        <p:tav tm="0">
                                          <p:val>
                                            <p:strVal val="1+#ppt_w/2"/>
                                          </p:val>
                                        </p:tav>
                                        <p:tav tm="100000">
                                          <p:val>
                                            <p:strVal val="#ppt_x"/>
                                          </p:val>
                                        </p:tav>
                                      </p:tavLst>
                                    </p:anim>
                                    <p:anim calcmode="lin" valueType="num">
                                      <p:cBhvr additive="base">
                                        <p:cTn id="27" dur="500" fill="hold"/>
                                        <p:tgtEl>
                                          <p:spTgt spid="91"/>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92"/>
                                        </p:tgtEl>
                                        <p:attrNameLst>
                                          <p:attrName>style.visibility</p:attrName>
                                        </p:attrNameLst>
                                      </p:cBhvr>
                                      <p:to>
                                        <p:strVal val="visible"/>
                                      </p:to>
                                    </p:set>
                                    <p:anim calcmode="lin" valueType="num">
                                      <p:cBhvr additive="base">
                                        <p:cTn id="30" dur="500" fill="hold"/>
                                        <p:tgtEl>
                                          <p:spTgt spid="92"/>
                                        </p:tgtEl>
                                        <p:attrNameLst>
                                          <p:attrName>ppt_x</p:attrName>
                                        </p:attrNameLst>
                                      </p:cBhvr>
                                      <p:tavLst>
                                        <p:tav tm="0">
                                          <p:val>
                                            <p:strVal val="1+#ppt_w/2"/>
                                          </p:val>
                                        </p:tav>
                                        <p:tav tm="100000">
                                          <p:val>
                                            <p:strVal val="#ppt_x"/>
                                          </p:val>
                                        </p:tav>
                                      </p:tavLst>
                                    </p:anim>
                                    <p:anim calcmode="lin" valueType="num">
                                      <p:cBhvr additive="base">
                                        <p:cTn id="31" dur="500" fill="hold"/>
                                        <p:tgtEl>
                                          <p:spTgt spid="92"/>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93"/>
                                        </p:tgtEl>
                                        <p:attrNameLst>
                                          <p:attrName>style.visibility</p:attrName>
                                        </p:attrNameLst>
                                      </p:cBhvr>
                                      <p:to>
                                        <p:strVal val="visible"/>
                                      </p:to>
                                    </p:set>
                                    <p:anim calcmode="lin" valueType="num">
                                      <p:cBhvr additive="base">
                                        <p:cTn id="34" dur="500" fill="hold"/>
                                        <p:tgtEl>
                                          <p:spTgt spid="93"/>
                                        </p:tgtEl>
                                        <p:attrNameLst>
                                          <p:attrName>ppt_x</p:attrName>
                                        </p:attrNameLst>
                                      </p:cBhvr>
                                      <p:tavLst>
                                        <p:tav tm="0">
                                          <p:val>
                                            <p:strVal val="1+#ppt_w/2"/>
                                          </p:val>
                                        </p:tav>
                                        <p:tav tm="100000">
                                          <p:val>
                                            <p:strVal val="#ppt_x"/>
                                          </p:val>
                                        </p:tav>
                                      </p:tavLst>
                                    </p:anim>
                                    <p:anim calcmode="lin" valueType="num">
                                      <p:cBhvr additive="base">
                                        <p:cTn id="35" dur="500" fill="hold"/>
                                        <p:tgtEl>
                                          <p:spTgt spid="9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94"/>
                                        </p:tgtEl>
                                        <p:attrNameLst>
                                          <p:attrName>style.visibility</p:attrName>
                                        </p:attrNameLst>
                                      </p:cBhvr>
                                      <p:to>
                                        <p:strVal val="visible"/>
                                      </p:to>
                                    </p:set>
                                    <p:anim calcmode="lin" valueType="num">
                                      <p:cBhvr additive="base">
                                        <p:cTn id="38" dur="500" fill="hold"/>
                                        <p:tgtEl>
                                          <p:spTgt spid="94"/>
                                        </p:tgtEl>
                                        <p:attrNameLst>
                                          <p:attrName>ppt_x</p:attrName>
                                        </p:attrNameLst>
                                      </p:cBhvr>
                                      <p:tavLst>
                                        <p:tav tm="0">
                                          <p:val>
                                            <p:strVal val="1+#ppt_w/2"/>
                                          </p:val>
                                        </p:tav>
                                        <p:tav tm="100000">
                                          <p:val>
                                            <p:strVal val="#ppt_x"/>
                                          </p:val>
                                        </p:tav>
                                      </p:tavLst>
                                    </p:anim>
                                    <p:anim calcmode="lin" valueType="num">
                                      <p:cBhvr additive="base">
                                        <p:cTn id="39" dur="50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69" grpId="0" animBg="1"/>
      <p:bldP spid="91" grpId="0" animBg="1"/>
      <p:bldP spid="92" grpId="0" animBg="1"/>
      <p:bldP spid="93" grpId="0" animBg="1"/>
      <p:bldP spid="9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05" y="5523722"/>
            <a:ext cx="3850565" cy="3204703"/>
          </a:xfrm>
          <a:prstGeom prst="rect">
            <a:avLst/>
          </a:prstGeom>
        </p:spPr>
      </p:pic>
      <p:pic>
        <p:nvPicPr>
          <p:cNvPr id="1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876323"/>
            <a:ext cx="15636875" cy="1353581"/>
          </a:xfrm>
          <a:prstGeom prst="rect">
            <a:avLst/>
          </a:prstGeom>
        </p:spPr>
      </p:pic>
      <p:grpSp>
        <p:nvGrpSpPr>
          <p:cNvPr id="15" name="Group 14">
            <a:extLst>
              <a:ext uri="{FF2B5EF4-FFF2-40B4-BE49-F238E27FC236}">
                <a16:creationId xmlns:a16="http://schemas.microsoft.com/office/drawing/2014/main" id="{7A807A5E-B68A-410C-AB0D-1D86BD6E42C7}"/>
              </a:ext>
            </a:extLst>
          </p:cNvPr>
          <p:cNvGrpSpPr/>
          <p:nvPr/>
        </p:nvGrpSpPr>
        <p:grpSpPr>
          <a:xfrm>
            <a:off x="0" y="3"/>
            <a:ext cx="15636875" cy="496013"/>
            <a:chOff x="0" y="-127508"/>
            <a:chExt cx="12192000" cy="1361811"/>
          </a:xfrm>
        </p:grpSpPr>
        <p:sp>
          <p:nvSpPr>
            <p:cNvPr id="1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 name="Oval 17"/>
          <p:cNvSpPr/>
          <p:nvPr/>
        </p:nvSpPr>
        <p:spPr>
          <a:xfrm>
            <a:off x="603186" y="578584"/>
            <a:ext cx="822960" cy="8209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9295" tIns="59649" rIns="119295" bIns="59649" rtlCol="0" anchor="ctr"/>
          <a:lstStyle/>
          <a:p>
            <a:pPr algn="ctr"/>
            <a:r>
              <a:rPr lang="en-US" sz="3700" b="1" dirty="0">
                <a:solidFill>
                  <a:schemeClr val="bg1"/>
                </a:solidFill>
                <a:latin typeface="Arial Rounded MT Bold" pitchFamily="34" charset="0"/>
                <a:cs typeface="Times New Roman" pitchFamily="18" charset="0"/>
              </a:rPr>
              <a:t>1</a:t>
            </a:r>
          </a:p>
        </p:txBody>
      </p:sp>
      <p:sp>
        <p:nvSpPr>
          <p:cNvPr id="20" name="TextBox 19"/>
          <p:cNvSpPr txBox="1"/>
          <p:nvPr/>
        </p:nvSpPr>
        <p:spPr>
          <a:xfrm>
            <a:off x="1521396" y="576941"/>
            <a:ext cx="12424732" cy="901452"/>
          </a:xfrm>
          <a:prstGeom prst="rect">
            <a:avLst/>
          </a:prstGeom>
          <a:noFill/>
        </p:spPr>
        <p:txBody>
          <a:bodyPr wrap="square" lIns="119278" tIns="59640" rIns="119278" bIns="59640"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300" dirty="0" err="1"/>
              <a:t>Tìm</a:t>
            </a:r>
            <a:r>
              <a:rPr lang="en-US" sz="3300" dirty="0"/>
              <a:t> </a:t>
            </a:r>
            <a:r>
              <a:rPr lang="en-US" sz="3300" dirty="0" err="1"/>
              <a:t>từ</a:t>
            </a:r>
            <a:r>
              <a:rPr lang="en-US" sz="3300" dirty="0"/>
              <a:t> </a:t>
            </a:r>
            <a:r>
              <a:rPr lang="en-US" sz="3300" dirty="0" err="1"/>
              <a:t>ngữ</a:t>
            </a:r>
            <a:r>
              <a:rPr lang="en-US" sz="3300" dirty="0"/>
              <a:t> </a:t>
            </a:r>
            <a:r>
              <a:rPr lang="en-US" sz="3300" dirty="0" err="1"/>
              <a:t>chỉ</a:t>
            </a:r>
            <a:r>
              <a:rPr lang="en-US" sz="3300" dirty="0"/>
              <a:t> </a:t>
            </a:r>
            <a:r>
              <a:rPr lang="en-US" sz="3300" dirty="0" err="1"/>
              <a:t>đặc</a:t>
            </a:r>
            <a:r>
              <a:rPr lang="en-US" sz="3300" dirty="0"/>
              <a:t> </a:t>
            </a:r>
            <a:r>
              <a:rPr lang="en-US" sz="3300" dirty="0" err="1"/>
              <a:t>điểm</a:t>
            </a:r>
            <a:r>
              <a:rPr lang="en-US" sz="3300" dirty="0"/>
              <a:t> </a:t>
            </a:r>
            <a:r>
              <a:rPr lang="en-US" sz="3300" dirty="0" err="1"/>
              <a:t>các</a:t>
            </a:r>
            <a:r>
              <a:rPr lang="en-US" sz="3300" dirty="0"/>
              <a:t> </a:t>
            </a:r>
            <a:r>
              <a:rPr lang="en-US" sz="3300" dirty="0" err="1"/>
              <a:t>trò</a:t>
            </a:r>
            <a:r>
              <a:rPr lang="en-US" sz="3300" dirty="0"/>
              <a:t> </a:t>
            </a:r>
            <a:r>
              <a:rPr lang="en-US" sz="3300" dirty="0" err="1"/>
              <a:t>chơi</a:t>
            </a:r>
            <a:r>
              <a:rPr lang="en-US" sz="3300" dirty="0"/>
              <a:t> </a:t>
            </a:r>
            <a:r>
              <a:rPr lang="en-US" sz="3300" dirty="0" err="1"/>
              <a:t>trong</a:t>
            </a:r>
            <a:r>
              <a:rPr lang="en-US" sz="3300" dirty="0"/>
              <a:t> </a:t>
            </a:r>
            <a:r>
              <a:rPr lang="en-US" sz="3300" dirty="0" err="1"/>
              <a:t>hình</a:t>
            </a:r>
            <a:r>
              <a:rPr lang="en-US" sz="3300" dirty="0"/>
              <a:t> </a:t>
            </a:r>
            <a:r>
              <a:rPr lang="en-US" sz="3300" dirty="0" err="1"/>
              <a:t>bên</a:t>
            </a:r>
            <a:r>
              <a:rPr lang="en-US" sz="3300" dirty="0"/>
              <a:t>.</a:t>
            </a:r>
          </a:p>
        </p:txBody>
      </p:sp>
      <p:graphicFrame>
        <p:nvGraphicFramePr>
          <p:cNvPr id="2" name="Table 1"/>
          <p:cNvGraphicFramePr>
            <a:graphicFrameLocks noGrp="1"/>
          </p:cNvGraphicFramePr>
          <p:nvPr>
            <p:extLst>
              <p:ext uri="{D42A27DB-BD31-4B8C-83A1-F6EECF244321}">
                <p14:modId xmlns:p14="http://schemas.microsoft.com/office/powerpoint/2010/main" val="2546754894"/>
              </p:ext>
            </p:extLst>
          </p:nvPr>
        </p:nvGraphicFramePr>
        <p:xfrm>
          <a:off x="2777674" y="1947194"/>
          <a:ext cx="10424584" cy="5128200"/>
        </p:xfrm>
        <a:graphic>
          <a:graphicData uri="http://schemas.openxmlformats.org/drawingml/2006/table">
            <a:tbl>
              <a:tblPr firstRow="1" bandRow="1"/>
              <a:tblGrid>
                <a:gridCol w="3623129">
                  <a:extLst>
                    <a:ext uri="{9D8B030D-6E8A-4147-A177-3AD203B41FA5}">
                      <a16:colId xmlns:a16="http://schemas.microsoft.com/office/drawing/2014/main" val="20000"/>
                    </a:ext>
                  </a:extLst>
                </a:gridCol>
                <a:gridCol w="6801455">
                  <a:extLst>
                    <a:ext uri="{9D8B030D-6E8A-4147-A177-3AD203B41FA5}">
                      <a16:colId xmlns:a16="http://schemas.microsoft.com/office/drawing/2014/main" val="20001"/>
                    </a:ext>
                  </a:extLst>
                </a:gridCol>
              </a:tblGrid>
              <a:tr h="370840">
                <a:tc>
                  <a:txBody>
                    <a:bodyPr/>
                    <a:lstStyle/>
                    <a:p>
                      <a:pPr algn="ctr">
                        <a:lnSpc>
                          <a:spcPct val="150000"/>
                        </a:lnSpc>
                      </a:pP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Đồ</a:t>
                      </a:r>
                      <a:r>
                        <a:rPr lang="en-US" sz="3200" b="1"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chơi</a:t>
                      </a:r>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lnSpc>
                          <a:spcPct val="150000"/>
                        </a:lnSpc>
                      </a:pP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Đặc</a:t>
                      </a:r>
                      <a:r>
                        <a:rPr lang="en-US" sz="3200" b="1"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điểm</a:t>
                      </a:r>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lnSpc>
                          <a:spcPct val="150000"/>
                        </a:lnSpc>
                      </a:pPr>
                      <a:r>
                        <a:rPr lang="en-US"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bóng</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lnSpc>
                          <a:spcPct val="150000"/>
                        </a:lnSpc>
                      </a:pPr>
                      <a:r>
                        <a:rPr lang="en-US"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màu</a:t>
                      </a:r>
                      <a:r>
                        <a:rPr lang="en-US" sz="3200"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xanh</a:t>
                      </a:r>
                      <a:r>
                        <a:rPr lang="en-US" sz="3200"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hay </a:t>
                      </a:r>
                      <a:r>
                        <a:rPr lang="en-US" sz="3200"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màu</a:t>
                      </a:r>
                      <a:r>
                        <a:rPr lang="en-US" sz="3200"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trắng</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lnSpc>
                          <a:spcPct val="150000"/>
                        </a:lnSpc>
                      </a:pPr>
                      <a:r>
                        <a:rPr lang="en-US"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gấu</a:t>
                      </a:r>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bông</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lnSpc>
                          <a:spcPct val="150000"/>
                        </a:lnSpc>
                      </a:pPr>
                      <a:r>
                        <a:rPr lang="en-US"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mềm</a:t>
                      </a:r>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mại</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lnSpc>
                          <a:spcPct val="150000"/>
                        </a:lnSpc>
                      </a:pPr>
                      <a:r>
                        <a:rPr lang="en-US"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đèn</a:t>
                      </a:r>
                      <a:r>
                        <a:rPr lang="en-US" sz="3200"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ông</a:t>
                      </a:r>
                      <a:r>
                        <a:rPr lang="en-US" sz="3200"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sao</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lnSpc>
                          <a:spcPct val="150000"/>
                        </a:lnSpc>
                      </a:pPr>
                      <a:r>
                        <a:rPr lang="en-US"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màu</a:t>
                      </a:r>
                      <a:r>
                        <a:rPr lang="en-US" sz="3200"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xanh</a:t>
                      </a:r>
                      <a:r>
                        <a:rPr lang="en-US" sz="3200"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hay </a:t>
                      </a:r>
                      <a:r>
                        <a:rPr lang="en-US" sz="3200"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màu</a:t>
                      </a:r>
                      <a:r>
                        <a:rPr lang="en-US" sz="3200"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trắng</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lnSpc>
                          <a:spcPct val="150000"/>
                        </a:lnSpc>
                      </a:pPr>
                      <a:r>
                        <a:rPr lang="en-US" sz="3200"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ô </a:t>
                      </a:r>
                      <a:r>
                        <a:rPr lang="en-US" sz="3200"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tô</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lnSpc>
                          <a:spcPct val="150000"/>
                        </a:lnSpc>
                      </a:pPr>
                      <a:r>
                        <a:rPr lang="en-US"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màu</a:t>
                      </a:r>
                      <a:r>
                        <a:rPr lang="en-US" sz="3200"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sắc</a:t>
                      </a:r>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lnSpc>
                          <a:spcPct val="150000"/>
                        </a:lnSpc>
                      </a:pPr>
                      <a:r>
                        <a:rPr lang="en-US"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máy</a:t>
                      </a:r>
                      <a:r>
                        <a:rPr lang="en-US" sz="3200"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bay</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lnSpc>
                          <a:spcPct val="150000"/>
                        </a:lnSpc>
                      </a:pPr>
                      <a:r>
                        <a:rPr lang="en-US"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màu</a:t>
                      </a:r>
                      <a:r>
                        <a:rPr lang="en-US" sz="3200"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xanh</a:t>
                      </a:r>
                      <a:r>
                        <a:rPr lang="en-US" sz="3200"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hay </a:t>
                      </a:r>
                      <a:r>
                        <a:rPr lang="en-US" sz="3200"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màu</a:t>
                      </a:r>
                      <a:r>
                        <a:rPr lang="en-US" sz="3200"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trắng</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lnSpc>
                          <a:spcPct val="150000"/>
                        </a:lnSpc>
                      </a:pPr>
                      <a:r>
                        <a:rPr lang="en-US" sz="3200"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mặt</a:t>
                      </a:r>
                      <a:r>
                        <a:rPr lang="en-US" sz="3200"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nạ</a:t>
                      </a:r>
                      <a:r>
                        <a:rPr lang="en-US" sz="3200"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pPr algn="ctr">
                        <a:lnSpc>
                          <a:spcPct val="150000"/>
                        </a:lnSpc>
                      </a:pPr>
                      <a:r>
                        <a:rPr lang="en-US"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màu</a:t>
                      </a:r>
                      <a:r>
                        <a:rPr lang="en-US" sz="3200" baseline="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aseline="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sắc</a:t>
                      </a:r>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15619" y1="82429" x2="23048" y2="85000"/>
                        <a14:foregroundMark x1="17905" y1="61429" x2="18476" y2="80571"/>
                        <a14:foregroundMark x1="29524" y1="34857" x2="37333" y2="36286"/>
                        <a14:foregroundMark x1="56952" y1="35857" x2="64000" y2="36714"/>
                        <a14:foregroundMark x1="50095" y1="87714" x2="42667" y2="91429"/>
                      </a14:backgroundRemoval>
                    </a14:imgEffect>
                  </a14:imgLayer>
                </a14:imgProps>
              </a:ext>
              <a:ext uri="{28A0092B-C50C-407E-A947-70E740481C1C}">
                <a14:useLocalDpi xmlns:a14="http://schemas.microsoft.com/office/drawing/2010/main" val="0"/>
              </a:ext>
            </a:extLst>
          </a:blip>
          <a:stretch>
            <a:fillRect/>
          </a:stretch>
        </p:blipFill>
        <p:spPr>
          <a:xfrm>
            <a:off x="13025536" y="5044108"/>
            <a:ext cx="2631754" cy="3509005"/>
          </a:xfrm>
          <a:prstGeom prst="rect">
            <a:avLst/>
          </a:prstGeom>
        </p:spPr>
      </p:pic>
    </p:spTree>
    <p:extLst>
      <p:ext uri="{BB962C8B-B14F-4D97-AF65-F5344CB8AC3E}">
        <p14:creationId xmlns:p14="http://schemas.microsoft.com/office/powerpoint/2010/main" val="159838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876323"/>
            <a:ext cx="15636875" cy="1353581"/>
          </a:xfrm>
          <a:prstGeom prst="rect">
            <a:avLst/>
          </a:prstGeom>
        </p:spPr>
      </p:pic>
      <p:grpSp>
        <p:nvGrpSpPr>
          <p:cNvPr id="15" name="Group 14">
            <a:extLst>
              <a:ext uri="{FF2B5EF4-FFF2-40B4-BE49-F238E27FC236}">
                <a16:creationId xmlns:a16="http://schemas.microsoft.com/office/drawing/2014/main" id="{7A807A5E-B68A-410C-AB0D-1D86BD6E42C7}"/>
              </a:ext>
            </a:extLst>
          </p:cNvPr>
          <p:cNvGrpSpPr/>
          <p:nvPr/>
        </p:nvGrpSpPr>
        <p:grpSpPr>
          <a:xfrm>
            <a:off x="0" y="3"/>
            <a:ext cx="15636875" cy="496013"/>
            <a:chOff x="0" y="-127508"/>
            <a:chExt cx="12192000" cy="1361811"/>
          </a:xfrm>
        </p:grpSpPr>
        <p:sp>
          <p:nvSpPr>
            <p:cNvPr id="1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9" name="Oval 18"/>
          <p:cNvSpPr/>
          <p:nvPr/>
        </p:nvSpPr>
        <p:spPr>
          <a:xfrm>
            <a:off x="344111" y="629100"/>
            <a:ext cx="781844" cy="8209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9295" tIns="59649" rIns="119295" bIns="59649" rtlCol="0" anchor="ctr"/>
          <a:lstStyle/>
          <a:p>
            <a:pPr algn="ctr"/>
            <a:r>
              <a:rPr lang="en-US" sz="3700" b="1" dirty="0">
                <a:solidFill>
                  <a:prstClr val="white"/>
                </a:solidFill>
                <a:latin typeface="Arial Rounded MT Bold" pitchFamily="34" charset="0"/>
                <a:cs typeface="Times New Roman" pitchFamily="18" charset="0"/>
              </a:rPr>
              <a:t>2</a:t>
            </a:r>
          </a:p>
        </p:txBody>
      </p:sp>
      <p:sp>
        <p:nvSpPr>
          <p:cNvPr id="24" name="TextBox 23"/>
          <p:cNvSpPr txBox="1"/>
          <p:nvPr/>
        </p:nvSpPr>
        <p:spPr>
          <a:xfrm>
            <a:off x="1223687" y="749362"/>
            <a:ext cx="11992112" cy="674443"/>
          </a:xfrm>
          <a:prstGeom prst="rect">
            <a:avLst/>
          </a:prstGeom>
          <a:noFill/>
        </p:spPr>
        <p:txBody>
          <a:bodyPr wrap="square" lIns="119278" tIns="59640" rIns="119278" bIns="59640"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600" dirty="0" err="1">
                <a:solidFill>
                  <a:prstClr val="black"/>
                </a:solidFill>
              </a:rPr>
              <a:t>Cần</a:t>
            </a:r>
            <a:r>
              <a:rPr lang="en-US" sz="3600" dirty="0">
                <a:solidFill>
                  <a:prstClr val="black"/>
                </a:solidFill>
              </a:rPr>
              <a:t> </a:t>
            </a:r>
            <a:r>
              <a:rPr lang="en-US" sz="3600" dirty="0" err="1">
                <a:solidFill>
                  <a:prstClr val="black"/>
                </a:solidFill>
              </a:rPr>
              <a:t>đặt</a:t>
            </a:r>
            <a:r>
              <a:rPr lang="en-US" sz="3600" dirty="0">
                <a:solidFill>
                  <a:prstClr val="black"/>
                </a:solidFill>
              </a:rPr>
              <a:t> </a:t>
            </a:r>
            <a:r>
              <a:rPr lang="en-US" sz="3600" dirty="0" err="1">
                <a:solidFill>
                  <a:prstClr val="black"/>
                </a:solidFill>
              </a:rPr>
              <a:t>dấu</a:t>
            </a:r>
            <a:r>
              <a:rPr lang="en-US" sz="3600" dirty="0">
                <a:solidFill>
                  <a:prstClr val="black"/>
                </a:solidFill>
              </a:rPr>
              <a:t> </a:t>
            </a:r>
            <a:r>
              <a:rPr lang="en-US" sz="3600" dirty="0" err="1">
                <a:solidFill>
                  <a:prstClr val="black"/>
                </a:solidFill>
              </a:rPr>
              <a:t>phẩy</a:t>
            </a:r>
            <a:r>
              <a:rPr lang="en-US" sz="3600" dirty="0">
                <a:solidFill>
                  <a:prstClr val="black"/>
                </a:solidFill>
              </a:rPr>
              <a:t> </a:t>
            </a:r>
            <a:r>
              <a:rPr lang="en-US" sz="3600" dirty="0" err="1">
                <a:solidFill>
                  <a:prstClr val="black"/>
                </a:solidFill>
              </a:rPr>
              <a:t>vào</a:t>
            </a:r>
            <a:r>
              <a:rPr lang="en-US" sz="3600" dirty="0">
                <a:solidFill>
                  <a:prstClr val="black"/>
                </a:solidFill>
              </a:rPr>
              <a:t> </a:t>
            </a:r>
            <a:r>
              <a:rPr lang="en-US" sz="3600" dirty="0" err="1">
                <a:solidFill>
                  <a:prstClr val="black"/>
                </a:solidFill>
              </a:rPr>
              <a:t>vị</a:t>
            </a:r>
            <a:r>
              <a:rPr lang="en-US" sz="3600" dirty="0">
                <a:solidFill>
                  <a:prstClr val="black"/>
                </a:solidFill>
              </a:rPr>
              <a:t> </a:t>
            </a:r>
            <a:r>
              <a:rPr lang="en-US" sz="3600" dirty="0" err="1">
                <a:solidFill>
                  <a:prstClr val="black"/>
                </a:solidFill>
              </a:rPr>
              <a:t>trí</a:t>
            </a:r>
            <a:r>
              <a:rPr lang="en-US" sz="3600" dirty="0">
                <a:solidFill>
                  <a:prstClr val="black"/>
                </a:solidFill>
              </a:rPr>
              <a:t> </a:t>
            </a:r>
            <a:r>
              <a:rPr lang="en-US" sz="3600" dirty="0" err="1">
                <a:solidFill>
                  <a:prstClr val="black"/>
                </a:solidFill>
              </a:rPr>
              <a:t>nào</a:t>
            </a:r>
            <a:r>
              <a:rPr lang="en-US" sz="3600" dirty="0">
                <a:solidFill>
                  <a:prstClr val="black"/>
                </a:solidFill>
              </a:rPr>
              <a:t> </a:t>
            </a:r>
            <a:r>
              <a:rPr lang="en-US" sz="3600" dirty="0" err="1">
                <a:solidFill>
                  <a:prstClr val="black"/>
                </a:solidFill>
              </a:rPr>
              <a:t>trong</a:t>
            </a:r>
            <a:r>
              <a:rPr lang="en-US" sz="3600" dirty="0">
                <a:solidFill>
                  <a:prstClr val="black"/>
                </a:solidFill>
              </a:rPr>
              <a:t> </a:t>
            </a:r>
            <a:r>
              <a:rPr lang="en-US" sz="3600" dirty="0" err="1">
                <a:solidFill>
                  <a:prstClr val="black"/>
                </a:solidFill>
              </a:rPr>
              <a:t>các</a:t>
            </a:r>
            <a:r>
              <a:rPr lang="en-US" sz="3600" dirty="0">
                <a:solidFill>
                  <a:prstClr val="black"/>
                </a:solidFill>
              </a:rPr>
              <a:t> </a:t>
            </a:r>
            <a:r>
              <a:rPr lang="en-US" sz="3600" dirty="0" err="1">
                <a:solidFill>
                  <a:prstClr val="black"/>
                </a:solidFill>
              </a:rPr>
              <a:t>câu</a:t>
            </a:r>
            <a:r>
              <a:rPr lang="en-US" sz="3600" dirty="0">
                <a:solidFill>
                  <a:prstClr val="black"/>
                </a:solidFill>
              </a:rPr>
              <a:t> </a:t>
            </a:r>
            <a:r>
              <a:rPr lang="en-US" sz="3600" dirty="0" err="1">
                <a:solidFill>
                  <a:prstClr val="black"/>
                </a:solidFill>
              </a:rPr>
              <a:t>sau</a:t>
            </a:r>
            <a:r>
              <a:rPr lang="en-US" sz="3600" dirty="0">
                <a:solidFill>
                  <a:prstClr val="black"/>
                </a:solidFill>
              </a:rPr>
              <a:t>.</a:t>
            </a:r>
          </a:p>
        </p:txBody>
      </p:sp>
      <p:pic>
        <p:nvPicPr>
          <p:cNvPr id="29"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98352">
            <a:off x="13741157" y="30805"/>
            <a:ext cx="1579640" cy="2838563"/>
          </a:xfrm>
          <a:prstGeom prst="rect">
            <a:avLst/>
          </a:prstGeom>
        </p:spPr>
      </p:pic>
      <p:pic>
        <p:nvPicPr>
          <p:cNvPr id="3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111" y="6110108"/>
            <a:ext cx="2426046" cy="2834744"/>
          </a:xfrm>
          <a:prstGeom prst="rect">
            <a:avLst/>
          </a:prstGeom>
        </p:spPr>
      </p:pic>
      <p:sp>
        <p:nvSpPr>
          <p:cNvPr id="31" name="TextBox 30"/>
          <p:cNvSpPr txBox="1"/>
          <p:nvPr/>
        </p:nvSpPr>
        <p:spPr>
          <a:xfrm>
            <a:off x="1223688" y="2273064"/>
            <a:ext cx="10404034" cy="957724"/>
          </a:xfrm>
          <a:prstGeom prst="rect">
            <a:avLst/>
          </a:prstGeom>
          <a:noFill/>
        </p:spPr>
        <p:txBody>
          <a:bodyPr wrap="square" lIns="119342" tIns="59671" rIns="119342" bIns="59671" rtlCol="0">
            <a:spAutoFit/>
          </a:bodyPr>
          <a:lstStyle/>
          <a:p>
            <a:pPr>
              <a:lnSpc>
                <a:spcPct val="150000"/>
              </a:lnSpc>
            </a:pP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thỏ</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bông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rất</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mềm</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mại</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dễ</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thương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6" name="Straight Connector 5"/>
          <p:cNvCxnSpPr/>
          <p:nvPr/>
        </p:nvCxnSpPr>
        <p:spPr>
          <a:xfrm>
            <a:off x="5281136" y="3174805"/>
            <a:ext cx="1828800" cy="0"/>
          </a:xfrm>
          <a:prstGeom prst="line">
            <a:avLst/>
          </a:prstGeom>
          <a:ln w="2857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7427178" y="3174805"/>
            <a:ext cx="1828800" cy="0"/>
          </a:xfrm>
          <a:prstGeom prst="line">
            <a:avLst/>
          </a:prstGeom>
          <a:ln w="28575">
            <a:solidFill>
              <a:schemeClr val="accent1">
                <a:lumMod val="50000"/>
              </a:schemeClr>
            </a:solidFill>
          </a:ln>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5519867" y="3984033"/>
            <a:ext cx="3201517" cy="646331"/>
          </a:xfrm>
          <a:prstGeom prst="rect">
            <a:avLst/>
          </a:prstGeom>
          <a:noFill/>
        </p:spPr>
        <p:txBody>
          <a:bodyPr wrap="none" rtlCol="0">
            <a:spAutoFit/>
          </a:bodyPr>
          <a:lstStyle/>
          <a:p>
            <a:r>
              <a:rPr lang="en-US" sz="3600"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chỉ</a:t>
            </a:r>
            <a:r>
              <a:rPr lang="en-US" sz="36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đặc</a:t>
            </a:r>
            <a:r>
              <a:rPr lang="en-US" sz="36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điểm</a:t>
            </a:r>
            <a:endParaRPr lang="en-US" sz="36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ight Brace 7"/>
          <p:cNvSpPr/>
          <p:nvPr/>
        </p:nvSpPr>
        <p:spPr>
          <a:xfrm rot="5400000">
            <a:off x="7036490" y="1803158"/>
            <a:ext cx="418680" cy="3535104"/>
          </a:xfrm>
          <a:prstGeom prst="rightBrace">
            <a:avLst>
              <a:gd name="adj1" fmla="val 21556"/>
              <a:gd name="adj2" fmla="val 50000"/>
            </a:avLst>
          </a:prstGeom>
          <a:ln>
            <a:solidFill>
              <a:schemeClr val="accent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3600"/>
          </a:p>
        </p:txBody>
      </p:sp>
      <p:grpSp>
        <p:nvGrpSpPr>
          <p:cNvPr id="10" name="Group 9"/>
          <p:cNvGrpSpPr/>
          <p:nvPr/>
        </p:nvGrpSpPr>
        <p:grpSpPr>
          <a:xfrm>
            <a:off x="2332653" y="5756165"/>
            <a:ext cx="11320094" cy="651903"/>
            <a:chOff x="2332653" y="5756165"/>
            <a:chExt cx="11320094" cy="651903"/>
          </a:xfrm>
        </p:grpSpPr>
        <p:sp>
          <p:nvSpPr>
            <p:cNvPr id="25" name="TextBox 24"/>
            <p:cNvSpPr txBox="1"/>
            <p:nvPr/>
          </p:nvSpPr>
          <p:spPr>
            <a:xfrm>
              <a:off x="3255349" y="5756165"/>
              <a:ext cx="10397398" cy="646331"/>
            </a:xfrm>
            <a:prstGeom prst="rect">
              <a:avLst/>
            </a:prstGeom>
            <a:noFill/>
          </p:spPr>
          <p:txBody>
            <a:bodyPr wrap="none" rtlCol="0">
              <a:spAutoFit/>
            </a:bodyPr>
            <a:lstStyle/>
            <a:p>
              <a:r>
                <a:rPr lang="en-US" sz="3600"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Tác</a:t>
              </a:r>
              <a:r>
                <a:rPr lang="en-US" sz="36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dụng</a:t>
              </a:r>
              <a:r>
                <a:rPr lang="en-US" sz="36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Ngăn</a:t>
              </a:r>
              <a:r>
                <a:rPr lang="en-US" sz="36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cách</a:t>
              </a:r>
              <a:r>
                <a:rPr lang="en-US" sz="36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giữa</a:t>
              </a:r>
              <a:r>
                <a:rPr lang="en-US" sz="36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hai</a:t>
              </a:r>
              <a:r>
                <a:rPr lang="en-US" sz="36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36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36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chức</a:t>
              </a:r>
              <a:r>
                <a:rPr lang="en-US" sz="36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năng</a:t>
              </a:r>
              <a:r>
                <a:rPr lang="en-US" sz="3600" dirty="0">
                  <a:solidFill>
                    <a:schemeClr val="accent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p>
          </p:txBody>
        </p:sp>
        <p:sp>
          <p:nvSpPr>
            <p:cNvPr id="9" name="Right Arrow 8"/>
            <p:cNvSpPr/>
            <p:nvPr/>
          </p:nvSpPr>
          <p:spPr>
            <a:xfrm>
              <a:off x="2332653" y="5915609"/>
              <a:ext cx="727788" cy="492459"/>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3600"/>
            </a:p>
          </p:txBody>
        </p:sp>
      </p:grpSp>
    </p:spTree>
    <p:extLst>
      <p:ext uri="{BB962C8B-B14F-4D97-AF65-F5344CB8AC3E}">
        <p14:creationId xmlns:p14="http://schemas.microsoft.com/office/powerpoint/2010/main" val="266697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par>
                                <p:cTn id="25" presetID="16" presetClass="entr" presetSubtype="21"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p:bldP spid="31" grpId="0"/>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876323"/>
            <a:ext cx="15636875" cy="1353581"/>
          </a:xfrm>
          <a:prstGeom prst="rect">
            <a:avLst/>
          </a:prstGeom>
        </p:spPr>
      </p:pic>
      <p:grpSp>
        <p:nvGrpSpPr>
          <p:cNvPr id="15" name="Group 14">
            <a:extLst>
              <a:ext uri="{FF2B5EF4-FFF2-40B4-BE49-F238E27FC236}">
                <a16:creationId xmlns:a16="http://schemas.microsoft.com/office/drawing/2014/main" id="{7A807A5E-B68A-410C-AB0D-1D86BD6E42C7}"/>
              </a:ext>
            </a:extLst>
          </p:cNvPr>
          <p:cNvGrpSpPr/>
          <p:nvPr/>
        </p:nvGrpSpPr>
        <p:grpSpPr>
          <a:xfrm>
            <a:off x="0" y="3"/>
            <a:ext cx="15636875" cy="496013"/>
            <a:chOff x="0" y="-127508"/>
            <a:chExt cx="12192000" cy="1361811"/>
          </a:xfrm>
        </p:grpSpPr>
        <p:sp>
          <p:nvSpPr>
            <p:cNvPr id="1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9" name="Oval 18"/>
          <p:cNvSpPr/>
          <p:nvPr/>
        </p:nvSpPr>
        <p:spPr>
          <a:xfrm>
            <a:off x="344111" y="629100"/>
            <a:ext cx="781844" cy="8209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9295" tIns="59649" rIns="119295" bIns="59649" rtlCol="0" anchor="ctr"/>
          <a:lstStyle/>
          <a:p>
            <a:pPr algn="ctr"/>
            <a:r>
              <a:rPr lang="en-US" sz="3700" b="1" dirty="0">
                <a:solidFill>
                  <a:prstClr val="white"/>
                </a:solidFill>
                <a:latin typeface="Arial Rounded MT Bold" pitchFamily="34" charset="0"/>
                <a:cs typeface="Times New Roman" pitchFamily="18" charset="0"/>
              </a:rPr>
              <a:t>2</a:t>
            </a:r>
          </a:p>
        </p:txBody>
      </p:sp>
      <p:sp>
        <p:nvSpPr>
          <p:cNvPr id="24" name="TextBox 23"/>
          <p:cNvSpPr txBox="1"/>
          <p:nvPr/>
        </p:nvSpPr>
        <p:spPr>
          <a:xfrm>
            <a:off x="1223687" y="749362"/>
            <a:ext cx="11992112" cy="674443"/>
          </a:xfrm>
          <a:prstGeom prst="rect">
            <a:avLst/>
          </a:prstGeom>
          <a:noFill/>
        </p:spPr>
        <p:txBody>
          <a:bodyPr wrap="square" lIns="119278" tIns="59640" rIns="119278" bIns="59640"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600" dirty="0" err="1">
                <a:solidFill>
                  <a:prstClr val="black"/>
                </a:solidFill>
              </a:rPr>
              <a:t>Cần</a:t>
            </a:r>
            <a:r>
              <a:rPr lang="en-US" sz="3600" dirty="0">
                <a:solidFill>
                  <a:prstClr val="black"/>
                </a:solidFill>
              </a:rPr>
              <a:t> </a:t>
            </a:r>
            <a:r>
              <a:rPr lang="en-US" sz="3600" dirty="0" err="1">
                <a:solidFill>
                  <a:prstClr val="black"/>
                </a:solidFill>
              </a:rPr>
              <a:t>đặt</a:t>
            </a:r>
            <a:r>
              <a:rPr lang="en-US" sz="3600" dirty="0">
                <a:solidFill>
                  <a:prstClr val="black"/>
                </a:solidFill>
              </a:rPr>
              <a:t> </a:t>
            </a:r>
            <a:r>
              <a:rPr lang="en-US" sz="3600" dirty="0" err="1">
                <a:solidFill>
                  <a:prstClr val="black"/>
                </a:solidFill>
              </a:rPr>
              <a:t>dấu</a:t>
            </a:r>
            <a:r>
              <a:rPr lang="en-US" sz="3600" dirty="0">
                <a:solidFill>
                  <a:prstClr val="black"/>
                </a:solidFill>
              </a:rPr>
              <a:t> </a:t>
            </a:r>
            <a:r>
              <a:rPr lang="en-US" sz="3600" dirty="0" err="1">
                <a:solidFill>
                  <a:prstClr val="black"/>
                </a:solidFill>
              </a:rPr>
              <a:t>phẩy</a:t>
            </a:r>
            <a:r>
              <a:rPr lang="en-US" sz="3600" dirty="0">
                <a:solidFill>
                  <a:prstClr val="black"/>
                </a:solidFill>
              </a:rPr>
              <a:t> </a:t>
            </a:r>
            <a:r>
              <a:rPr lang="en-US" sz="3600" dirty="0" err="1">
                <a:solidFill>
                  <a:prstClr val="black"/>
                </a:solidFill>
              </a:rPr>
              <a:t>vào</a:t>
            </a:r>
            <a:r>
              <a:rPr lang="en-US" sz="3600" dirty="0">
                <a:solidFill>
                  <a:prstClr val="black"/>
                </a:solidFill>
              </a:rPr>
              <a:t> </a:t>
            </a:r>
            <a:r>
              <a:rPr lang="en-US" sz="3600" dirty="0" err="1">
                <a:solidFill>
                  <a:prstClr val="black"/>
                </a:solidFill>
              </a:rPr>
              <a:t>vị</a:t>
            </a:r>
            <a:r>
              <a:rPr lang="en-US" sz="3600" dirty="0">
                <a:solidFill>
                  <a:prstClr val="black"/>
                </a:solidFill>
              </a:rPr>
              <a:t> </a:t>
            </a:r>
            <a:r>
              <a:rPr lang="en-US" sz="3600" dirty="0" err="1">
                <a:solidFill>
                  <a:prstClr val="black"/>
                </a:solidFill>
              </a:rPr>
              <a:t>trí</a:t>
            </a:r>
            <a:r>
              <a:rPr lang="en-US" sz="3600" dirty="0">
                <a:solidFill>
                  <a:prstClr val="black"/>
                </a:solidFill>
              </a:rPr>
              <a:t> </a:t>
            </a:r>
            <a:r>
              <a:rPr lang="en-US" sz="3600" dirty="0" err="1">
                <a:solidFill>
                  <a:prstClr val="black"/>
                </a:solidFill>
              </a:rPr>
              <a:t>nào</a:t>
            </a:r>
            <a:r>
              <a:rPr lang="en-US" sz="3600" dirty="0">
                <a:solidFill>
                  <a:prstClr val="black"/>
                </a:solidFill>
              </a:rPr>
              <a:t> </a:t>
            </a:r>
            <a:r>
              <a:rPr lang="en-US" sz="3600" dirty="0" err="1">
                <a:solidFill>
                  <a:prstClr val="black"/>
                </a:solidFill>
              </a:rPr>
              <a:t>trong</a:t>
            </a:r>
            <a:r>
              <a:rPr lang="en-US" sz="3600" dirty="0">
                <a:solidFill>
                  <a:prstClr val="black"/>
                </a:solidFill>
              </a:rPr>
              <a:t> </a:t>
            </a:r>
            <a:r>
              <a:rPr lang="en-US" sz="3600" dirty="0" err="1">
                <a:solidFill>
                  <a:prstClr val="black"/>
                </a:solidFill>
              </a:rPr>
              <a:t>các</a:t>
            </a:r>
            <a:r>
              <a:rPr lang="en-US" sz="3600" dirty="0">
                <a:solidFill>
                  <a:prstClr val="black"/>
                </a:solidFill>
              </a:rPr>
              <a:t> </a:t>
            </a:r>
            <a:r>
              <a:rPr lang="en-US" sz="3600" dirty="0" err="1">
                <a:solidFill>
                  <a:prstClr val="black"/>
                </a:solidFill>
              </a:rPr>
              <a:t>câu</a:t>
            </a:r>
            <a:r>
              <a:rPr lang="en-US" sz="3600" dirty="0">
                <a:solidFill>
                  <a:prstClr val="black"/>
                </a:solidFill>
              </a:rPr>
              <a:t> </a:t>
            </a:r>
            <a:r>
              <a:rPr lang="en-US" sz="3600" dirty="0" err="1">
                <a:solidFill>
                  <a:prstClr val="black"/>
                </a:solidFill>
              </a:rPr>
              <a:t>sau</a:t>
            </a:r>
            <a:r>
              <a:rPr lang="en-US" sz="3600" dirty="0">
                <a:solidFill>
                  <a:prstClr val="black"/>
                </a:solidFill>
              </a:rPr>
              <a:t>.</a:t>
            </a:r>
          </a:p>
        </p:txBody>
      </p:sp>
      <p:pic>
        <p:nvPicPr>
          <p:cNvPr id="29"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98352">
            <a:off x="13741157" y="30805"/>
            <a:ext cx="1579640" cy="2838563"/>
          </a:xfrm>
          <a:prstGeom prst="rect">
            <a:avLst/>
          </a:prstGeom>
        </p:spPr>
      </p:pic>
      <p:pic>
        <p:nvPicPr>
          <p:cNvPr id="3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111" y="6110108"/>
            <a:ext cx="2426046" cy="2834744"/>
          </a:xfrm>
          <a:prstGeom prst="rect">
            <a:avLst/>
          </a:prstGeom>
        </p:spPr>
      </p:pic>
      <p:sp>
        <p:nvSpPr>
          <p:cNvPr id="31" name="TextBox 30"/>
          <p:cNvSpPr txBox="1"/>
          <p:nvPr/>
        </p:nvSpPr>
        <p:spPr>
          <a:xfrm>
            <a:off x="1583871" y="2273064"/>
            <a:ext cx="12997543" cy="3272589"/>
          </a:xfrm>
          <a:prstGeom prst="rect">
            <a:avLst/>
          </a:prstGeom>
          <a:noFill/>
        </p:spPr>
        <p:txBody>
          <a:bodyPr wrap="square" lIns="119342" tIns="59671" rIns="119342" bIns="59671" rtlCol="0">
            <a:spAutoFit/>
          </a:bodyPr>
          <a:lstStyle/>
          <a:p>
            <a:pPr marL="742950" indent="-742950" algn="just">
              <a:lnSpc>
                <a:spcPct val="200000"/>
              </a:lnSpc>
              <a:buAutoNum type="alphaLcPeriod"/>
            </a:pP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thích</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đồ</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chơi</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ô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tô</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xe</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máy</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marL="742950" indent="-742950" algn="just">
              <a:lnSpc>
                <a:spcPct val="200000"/>
              </a:lnSpc>
              <a:buAutoNum type="alphaLcPeriod"/>
            </a:pP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Bố</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dạy</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đèn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ông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sao</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diều</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giấy</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marL="742950" indent="-742950" algn="just">
              <a:lnSpc>
                <a:spcPct val="200000"/>
              </a:lnSpc>
              <a:buAutoNum type="alphaLcPeriod"/>
            </a:pP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đá</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bóng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đá</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cầu</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nhảy</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dây</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trên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sân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 name="TextBox 1"/>
          <p:cNvSpPr txBox="1"/>
          <p:nvPr/>
        </p:nvSpPr>
        <p:spPr>
          <a:xfrm>
            <a:off x="7021286" y="2552481"/>
            <a:ext cx="494889" cy="769441"/>
          </a:xfrm>
          <a:prstGeom prst="rect">
            <a:avLst/>
          </a:prstGeom>
          <a:noFill/>
        </p:spPr>
        <p:txBody>
          <a:bodyPr wrap="square" rtlCol="0">
            <a:spAutoFit/>
          </a:bodyPr>
          <a:lstStyle/>
          <a:p>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0" name="TextBox 19"/>
          <p:cNvSpPr txBox="1"/>
          <p:nvPr/>
        </p:nvSpPr>
        <p:spPr>
          <a:xfrm>
            <a:off x="8360229" y="3653493"/>
            <a:ext cx="800099" cy="769441"/>
          </a:xfrm>
          <a:prstGeom prst="rect">
            <a:avLst/>
          </a:prstGeom>
          <a:noFill/>
        </p:spPr>
        <p:txBody>
          <a:bodyPr wrap="square" rtlCol="0">
            <a:spAutoFit/>
          </a:bodyPr>
          <a:lstStyle/>
          <a:p>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1" name="TextBox 20"/>
          <p:cNvSpPr txBox="1"/>
          <p:nvPr/>
        </p:nvSpPr>
        <p:spPr>
          <a:xfrm>
            <a:off x="6102221" y="4765503"/>
            <a:ext cx="320922" cy="769441"/>
          </a:xfrm>
          <a:prstGeom prst="rect">
            <a:avLst/>
          </a:prstGeom>
          <a:noFill/>
        </p:spPr>
        <p:txBody>
          <a:bodyPr wrap="none" rtlCol="0">
            <a:spAutoFit/>
          </a:bodyPr>
          <a:lstStyle/>
          <a:p>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3" name="TextBox 22"/>
          <p:cNvSpPr txBox="1"/>
          <p:nvPr/>
        </p:nvSpPr>
        <p:spPr>
          <a:xfrm>
            <a:off x="7516176" y="4746842"/>
            <a:ext cx="320922" cy="769441"/>
          </a:xfrm>
          <a:prstGeom prst="rect">
            <a:avLst/>
          </a:prstGeom>
          <a:noFill/>
        </p:spPr>
        <p:txBody>
          <a:bodyPr wrap="none" rtlCol="0">
            <a:spAutoFit/>
          </a:bodyPr>
          <a:lstStyle/>
          <a:p>
            <a:r>
              <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328826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par>
                          <p:cTn id="28" fill="hold">
                            <p:stCondLst>
                              <p:cond delay="1500"/>
                            </p:stCondLst>
                            <p:childTnLst>
                              <p:par>
                                <p:cTn id="29" presetID="16" presetClass="entr" presetSubtype="21"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par>
                          <p:cTn id="32" fill="hold">
                            <p:stCondLst>
                              <p:cond delay="2000"/>
                            </p:stCondLst>
                            <p:childTnLst>
                              <p:par>
                                <p:cTn id="33" presetID="16" presetClass="entr" presetSubtype="21"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p:bldP spid="31" grpId="0"/>
      <p:bldP spid="2" grpId="0"/>
      <p:bldP spid="20" grpId="0"/>
      <p:bldP spid="21"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25" name="TextBox 24"/>
          <p:cNvSpPr txBox="1"/>
          <p:nvPr/>
        </p:nvSpPr>
        <p:spPr>
          <a:xfrm>
            <a:off x="1185880" y="1487690"/>
            <a:ext cx="13335742" cy="962892"/>
          </a:xfrm>
          <a:prstGeom prst="rect">
            <a:avLst/>
          </a:prstGeom>
          <a:noFill/>
        </p:spPr>
        <p:txBody>
          <a:bodyPr wrap="square" rtlCol="0">
            <a:spAutoFit/>
          </a:bodyPr>
          <a:lstStyle/>
          <a:p>
            <a:pPr algn="ctr"/>
            <a:r>
              <a:rPr lang="en-US" sz="5657" b="1">
                <a:latin typeface="Arial-Rounded" pitchFamily="34" charset="0"/>
                <a:ea typeface="Arial-Rounded" pitchFamily="34" charset="0"/>
                <a:cs typeface="Arial-Rounded" pitchFamily="34" charset="0"/>
              </a:rPr>
              <a:t>Vậy, chúng ta sử dụng dấu phẩy khi nào?</a:t>
            </a:r>
          </a:p>
        </p:txBody>
      </p:sp>
      <p:sp>
        <p:nvSpPr>
          <p:cNvPr id="16" name="TextBox 15"/>
          <p:cNvSpPr txBox="1"/>
          <p:nvPr/>
        </p:nvSpPr>
        <p:spPr>
          <a:xfrm>
            <a:off x="1671381" y="3148445"/>
            <a:ext cx="12123401" cy="4445128"/>
          </a:xfrm>
          <a:prstGeom prst="rect">
            <a:avLst/>
          </a:prstGeom>
          <a:solidFill>
            <a:srgbClr val="DDFFF9"/>
          </a:solidFill>
        </p:spPr>
        <p:txBody>
          <a:bodyPr wrap="square" rtlCol="0">
            <a:spAutoFit/>
          </a:bodyPr>
          <a:lstStyle/>
          <a:p>
            <a:pPr algn="just"/>
            <a:r>
              <a:rPr lang="en-US" sz="5657">
                <a:latin typeface="Arial-Rounded" pitchFamily="34" charset="0"/>
                <a:ea typeface="Arial-Rounded" pitchFamily="34" charset="0"/>
                <a:cs typeface="Arial-Rounded" pitchFamily="34" charset="0"/>
              </a:rPr>
              <a:t>Chúng ta sử dụng dấu phẩy khi có nhiều từ ngữ chỉ sự vật, chỉ hoạt động được đặt cạnh nhau trong một câu. Khi đó, dấu phẩy được viết để ngăn cách các từ ngữ chỉ sự vật, hoạt động đó.</a:t>
            </a:r>
          </a:p>
        </p:txBody>
      </p:sp>
    </p:spTree>
    <p:extLst>
      <p:ext uri="{BB962C8B-B14F-4D97-AF65-F5344CB8AC3E}">
        <p14:creationId xmlns:p14="http://schemas.microsoft.com/office/powerpoint/2010/main" val="202380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226950"/>
            <a:ext cx="15636875" cy="1002952"/>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3"/>
            <a:ext cx="15636875" cy="496013"/>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anose="020B0604020202020204" pitchFamily="34" charset="0"/>
                <a:cs typeface="Arial" panose="020B0604020202020204" pitchFamily="34" charset="0"/>
              </a:endParaRPr>
            </a:p>
          </p:txBody>
        </p:sp>
      </p:grpSp>
      <p:sp>
        <p:nvSpPr>
          <p:cNvPr id="14" name="Oval 13"/>
          <p:cNvSpPr/>
          <p:nvPr/>
        </p:nvSpPr>
        <p:spPr>
          <a:xfrm>
            <a:off x="597851" y="705149"/>
            <a:ext cx="781844" cy="82098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9295" tIns="59649" rIns="119295" bIns="59649" rtlCol="0" anchor="ctr"/>
          <a:lstStyle/>
          <a:p>
            <a:pPr algn="ctr"/>
            <a:r>
              <a:rPr lang="en-US" sz="3600" b="1" dirty="0">
                <a:solidFill>
                  <a:schemeClr val="bg1"/>
                </a:solidFill>
                <a:latin typeface="Arial" panose="020B0604020202020204" pitchFamily="34" charset="0"/>
                <a:ea typeface="Arial-Rounded" panose="020B0500000000000000" pitchFamily="34" charset="0"/>
                <a:cs typeface="Arial" panose="020B0604020202020204" pitchFamily="34" charset="0"/>
              </a:rPr>
              <a:t>3</a:t>
            </a:r>
          </a:p>
        </p:txBody>
      </p:sp>
      <p:sp>
        <p:nvSpPr>
          <p:cNvPr id="27" name="TextBox 26"/>
          <p:cNvSpPr txBox="1"/>
          <p:nvPr/>
        </p:nvSpPr>
        <p:spPr>
          <a:xfrm>
            <a:off x="1624023" y="628183"/>
            <a:ext cx="13670796" cy="767866"/>
          </a:xfrm>
          <a:prstGeom prst="rect">
            <a:avLst/>
          </a:prstGeom>
          <a:noFill/>
        </p:spPr>
        <p:txBody>
          <a:bodyPr wrap="square" lIns="119278" tIns="59640" rIns="119278" bIns="59640"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200" dirty="0" err="1">
                <a:latin typeface="Arial" panose="020B0604020202020204" pitchFamily="34" charset="0"/>
                <a:cs typeface="Arial" panose="020B0604020202020204" pitchFamily="34" charset="0"/>
              </a:rPr>
              <a:t>Cần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đặt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dấu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phẩy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trí</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câu</a:t>
            </a:r>
            <a:r>
              <a:rPr lang="en-US" sz="3200" dirty="0">
                <a:latin typeface="Arial" panose="020B0604020202020204" pitchFamily="34" charset="0"/>
                <a:cs typeface="Arial" panose="020B0604020202020204" pitchFamily="34" charset="0"/>
              </a:rPr>
              <a:t> in </a:t>
            </a:r>
            <a:r>
              <a:rPr lang="en-US" sz="3200" dirty="0" err="1">
                <a:latin typeface="Arial" panose="020B0604020202020204" pitchFamily="34" charset="0"/>
                <a:cs typeface="Arial" panose="020B0604020202020204" pitchFamily="34" charset="0"/>
              </a:rPr>
              <a:t>nghiêng</a:t>
            </a:r>
            <a:r>
              <a:rPr lang="en-US" sz="3200" dirty="0">
                <a:latin typeface="Arial" panose="020B0604020202020204" pitchFamily="34" charset="0"/>
                <a:cs typeface="Arial" panose="020B0604020202020204" pitchFamily="34" charset="0"/>
              </a:rPr>
              <a:t>.  </a:t>
            </a: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0" b="100000" l="639" r="100000">
                        <a14:foregroundMark x1="64217" y1="46006" x2="78914" y2="45367"/>
                        <a14:foregroundMark x1="79872" y1="56230" x2="84665" y2="58786"/>
                        <a14:foregroundMark x1="29393" y1="68051" x2="15016" y2="72524"/>
                        <a14:foregroundMark x1="29393" y1="78594" x2="27157" y2="80192"/>
                        <a14:foregroundMark x1="25879" y1="77316" x2="28115" y2="79233"/>
                      </a14:backgroundRemoval>
                    </a14:imgEffect>
                  </a14:imgLayer>
                </a14:imgProps>
              </a:ext>
              <a:ext uri="{28A0092B-C50C-407E-A947-70E740481C1C}">
                <a14:useLocalDpi xmlns:a14="http://schemas.microsoft.com/office/drawing/2010/main" val="0"/>
              </a:ext>
            </a:extLst>
          </a:blip>
          <a:stretch>
            <a:fillRect/>
          </a:stretch>
        </p:blipFill>
        <p:spPr>
          <a:xfrm>
            <a:off x="12448621" y="-152101"/>
            <a:ext cx="3525429" cy="3525429"/>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1151100" y="2981953"/>
            <a:ext cx="13222562" cy="2922365"/>
          </a:xfrm>
          <a:prstGeom prst="rect">
            <a:avLst/>
          </a:prstGeom>
          <a:noFill/>
        </p:spPr>
        <p:txBody>
          <a:bodyPr wrap="square" lIns="119342" tIns="59671" rIns="119342" bIns="59671" rtlCol="0">
            <a:spAutoFit/>
          </a:bodyPr>
          <a:lstStyle/>
          <a:p>
            <a:pPr algn="just">
              <a:lnSpc>
                <a:spcPct val="200000"/>
              </a:lnSpc>
            </a:pP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Hôm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nay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sinh</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nhật</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Chi. </a:t>
            </a:r>
            <a:r>
              <a:rPr lang="en-US" sz="3200" b="1" i="1" dirty="0">
                <a:solidFill>
                  <a:srgbClr val="002060"/>
                </a:solidFill>
                <a:latin typeface="Arial" panose="020B0604020202020204" pitchFamily="34" charset="0"/>
                <a:ea typeface="Arial-Rounded" panose="020B0500000000000000" pitchFamily="34" charset="0"/>
                <a:cs typeface="Arial" panose="020B0604020202020204" pitchFamily="34" charset="0"/>
              </a:rPr>
              <a:t>Chi </a:t>
            </a:r>
            <a:r>
              <a:rPr lang="en-US" sz="3200" b="1" i="1" dirty="0" err="1">
                <a:solidFill>
                  <a:srgbClr val="002060"/>
                </a:solidFill>
                <a:latin typeface="Arial" panose="020B0604020202020204" pitchFamily="34" charset="0"/>
                <a:ea typeface="Arial-Rounded" panose="020B0500000000000000" pitchFamily="34" charset="0"/>
                <a:cs typeface="Arial" panose="020B0604020202020204" pitchFamily="34" charset="0"/>
              </a:rPr>
              <a:t>nhận</a:t>
            </a:r>
            <a:r>
              <a:rPr lang="en-US" sz="3200" b="1" i="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i="1" dirty="0" err="1">
                <a:solidFill>
                  <a:srgbClr val="002060"/>
                </a:solidFill>
                <a:latin typeface="Arial" panose="020B0604020202020204" pitchFamily="34" charset="0"/>
                <a:ea typeface="Arial-Rounded" panose="020B0500000000000000" pitchFamily="34" charset="0"/>
                <a:cs typeface="Arial" panose="020B0604020202020204" pitchFamily="34" charset="0"/>
              </a:rPr>
              <a:t>được</a:t>
            </a:r>
            <a:r>
              <a:rPr lang="en-US" sz="3200" b="1" i="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i="1" dirty="0" err="1">
                <a:solidFill>
                  <a:srgbClr val="002060"/>
                </a:solidFill>
                <a:latin typeface="Arial" panose="020B0604020202020204" pitchFamily="34" charset="0"/>
                <a:ea typeface="Arial-Rounded" panose="020B0500000000000000" pitchFamily="34" charset="0"/>
                <a:cs typeface="Arial" panose="020B0604020202020204" pitchFamily="34" charset="0"/>
              </a:rPr>
              <a:t>bao</a:t>
            </a:r>
            <a:r>
              <a:rPr lang="en-US" sz="3200" b="1" i="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i="1" dirty="0" err="1">
                <a:solidFill>
                  <a:srgbClr val="002060"/>
                </a:solidFill>
                <a:latin typeface="Arial" panose="020B0604020202020204" pitchFamily="34" charset="0"/>
                <a:ea typeface="Arial-Rounded" panose="020B0500000000000000" pitchFamily="34" charset="0"/>
                <a:cs typeface="Arial" panose="020B0604020202020204" pitchFamily="34" charset="0"/>
              </a:rPr>
              <a:t>nhiêu</a:t>
            </a:r>
            <a:r>
              <a:rPr lang="en-US" sz="3200" b="1" i="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i="1"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3200" b="1" i="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i="1" dirty="0" err="1">
                <a:solidFill>
                  <a:srgbClr val="002060"/>
                </a:solidFill>
                <a:latin typeface="Arial" panose="020B0604020202020204" pitchFamily="34" charset="0"/>
                <a:ea typeface="Arial-Rounded" panose="020B0500000000000000" pitchFamily="34" charset="0"/>
                <a:cs typeface="Arial" panose="020B0604020202020204" pitchFamily="34" charset="0"/>
              </a:rPr>
              <a:t>quà</a:t>
            </a:r>
            <a:r>
              <a:rPr lang="en-US" sz="3200" b="1" i="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i="1" dirty="0" err="1">
                <a:solidFill>
                  <a:srgbClr val="002060"/>
                </a:solidFill>
                <a:latin typeface="Arial" panose="020B0604020202020204" pitchFamily="34" charset="0"/>
                <a:ea typeface="Arial-Rounded" panose="020B0500000000000000" pitchFamily="34" charset="0"/>
                <a:cs typeface="Arial" panose="020B0604020202020204" pitchFamily="34" charset="0"/>
              </a:rPr>
              <a:t>búp</a:t>
            </a:r>
            <a:r>
              <a:rPr lang="en-US" sz="3200" b="1" i="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i="1" dirty="0" err="1">
                <a:solidFill>
                  <a:srgbClr val="002060"/>
                </a:solidFill>
                <a:latin typeface="Arial" panose="020B0604020202020204" pitchFamily="34" charset="0"/>
                <a:ea typeface="Arial-Rounded" panose="020B0500000000000000" pitchFamily="34" charset="0"/>
                <a:cs typeface="Arial" panose="020B0604020202020204" pitchFamily="34" charset="0"/>
              </a:rPr>
              <a:t>bê</a:t>
            </a:r>
            <a:r>
              <a:rPr lang="en-US" sz="3200" b="1" i="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i="1" dirty="0" err="1">
                <a:solidFill>
                  <a:srgbClr val="002060"/>
                </a:solidFill>
                <a:latin typeface="Arial" panose="020B0604020202020204" pitchFamily="34" charset="0"/>
                <a:ea typeface="Arial-Rounded" panose="020B0500000000000000" pitchFamily="34" charset="0"/>
                <a:cs typeface="Arial" panose="020B0604020202020204" pitchFamily="34" charset="0"/>
              </a:rPr>
              <a:t>hộp</a:t>
            </a:r>
            <a:r>
              <a:rPr lang="en-US" sz="3200" b="1" i="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i="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đựng</a:t>
            </a:r>
            <a:r>
              <a:rPr lang="en-US" sz="3200" b="1" i="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i="1" dirty="0" err="1">
                <a:solidFill>
                  <a:srgbClr val="002060"/>
                </a:solidFill>
                <a:latin typeface="Arial" panose="020B0604020202020204" pitchFamily="34" charset="0"/>
                <a:ea typeface="Arial-Rounded" panose="020B0500000000000000" pitchFamily="34" charset="0"/>
                <a:cs typeface="Arial" panose="020B0604020202020204" pitchFamily="34" charset="0"/>
              </a:rPr>
              <a:t>bút</a:t>
            </a:r>
            <a:r>
              <a:rPr lang="en-US" sz="3200" b="1" i="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i="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đồng</a:t>
            </a:r>
            <a:r>
              <a:rPr lang="en-US" sz="3200" b="1" i="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i="1" dirty="0" err="1">
                <a:solidFill>
                  <a:srgbClr val="002060"/>
                </a:solidFill>
                <a:latin typeface="Arial" panose="020B0604020202020204" pitchFamily="34" charset="0"/>
                <a:ea typeface="Arial-Rounded" panose="020B0500000000000000" pitchFamily="34" charset="0"/>
                <a:cs typeface="Arial" panose="020B0604020202020204" pitchFamily="34" charset="0"/>
              </a:rPr>
              <a:t>hồ</a:t>
            </a:r>
            <a:r>
              <a:rPr lang="en-US" sz="3200" b="1" i="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i="1" dirty="0" err="1">
                <a:solidFill>
                  <a:srgbClr val="002060"/>
                </a:solidFill>
                <a:latin typeface="Arial" panose="020B0604020202020204" pitchFamily="34" charset="0"/>
                <a:ea typeface="Arial-Rounded" panose="020B0500000000000000" pitchFamily="34" charset="0"/>
                <a:cs typeface="Arial" panose="020B0604020202020204" pitchFamily="34" charset="0"/>
              </a:rPr>
              <a:t>báo</a:t>
            </a:r>
            <a:r>
              <a:rPr lang="en-US" sz="3200" b="1" i="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i="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thức</a:t>
            </a:r>
            <a:r>
              <a:rPr lang="en-US" sz="3200" b="1" i="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i="1" dirty="0" err="1">
                <a:solidFill>
                  <a:srgbClr val="002060"/>
                </a:solidFill>
                <a:latin typeface="Arial" panose="020B0604020202020204" pitchFamily="34" charset="0"/>
                <a:ea typeface="Arial-Rounded" panose="020B0500000000000000" pitchFamily="34" charset="0"/>
                <a:cs typeface="Arial" panose="020B0604020202020204" pitchFamily="34" charset="0"/>
              </a:rPr>
              <a:t>và</a:t>
            </a:r>
            <a:r>
              <a:rPr lang="en-US" sz="3200" b="1" i="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i="1" dirty="0" err="1">
                <a:solidFill>
                  <a:srgbClr val="002060"/>
                </a:solidFill>
                <a:latin typeface="Arial" panose="020B0604020202020204" pitchFamily="34" charset="0"/>
                <a:ea typeface="Arial-Rounded" panose="020B0500000000000000" pitchFamily="34" charset="0"/>
                <a:cs typeface="Arial" panose="020B0604020202020204" pitchFamily="34" charset="0"/>
              </a:rPr>
              <a:t>chiếc</a:t>
            </a:r>
            <a:r>
              <a:rPr lang="en-US" sz="3200" b="1" i="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i="1" dirty="0" err="1">
                <a:solidFill>
                  <a:srgbClr val="002060"/>
                </a:solidFill>
                <a:latin typeface="Arial" panose="020B0604020202020204" pitchFamily="34" charset="0"/>
                <a:ea typeface="Arial-Rounded" panose="020B0500000000000000" pitchFamily="34" charset="0"/>
                <a:cs typeface="Arial" panose="020B0604020202020204" pitchFamily="34" charset="0"/>
              </a:rPr>
              <a:t>nơ</a:t>
            </a:r>
            <a:r>
              <a:rPr lang="en-US" sz="3200" b="1" i="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i="1" dirty="0" err="1">
                <a:solidFill>
                  <a:srgbClr val="002060"/>
                </a:solidFill>
                <a:latin typeface="Arial" panose="020B0604020202020204" pitchFamily="34" charset="0"/>
                <a:ea typeface="Arial-Rounded" panose="020B0500000000000000" pitchFamily="34" charset="0"/>
                <a:cs typeface="Arial" panose="020B0604020202020204" pitchFamily="34" charset="0"/>
              </a:rPr>
              <a:t>hồng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Chi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rất</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vui</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và</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cảm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động</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21" name="TextBox 20"/>
          <p:cNvSpPr txBox="1"/>
          <p:nvPr/>
        </p:nvSpPr>
        <p:spPr>
          <a:xfrm>
            <a:off x="3452327" y="4262984"/>
            <a:ext cx="327334" cy="707886"/>
          </a:xfrm>
          <a:prstGeom prst="rect">
            <a:avLst/>
          </a:prstGeom>
          <a:noFill/>
        </p:spPr>
        <p:txBody>
          <a:bodyPr wrap="none" rtlCol="0">
            <a:spAutoFit/>
          </a:bodyPr>
          <a:lstStyle/>
          <a:p>
            <a:r>
              <a:rPr lang="en-US" sz="40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sp>
        <p:nvSpPr>
          <p:cNvPr id="24" name="TextBox 23"/>
          <p:cNvSpPr txBox="1"/>
          <p:nvPr/>
        </p:nvSpPr>
        <p:spPr>
          <a:xfrm>
            <a:off x="6251509" y="4244323"/>
            <a:ext cx="327334" cy="707886"/>
          </a:xfrm>
          <a:prstGeom prst="rect">
            <a:avLst/>
          </a:prstGeom>
          <a:noFill/>
        </p:spPr>
        <p:txBody>
          <a:bodyPr wrap="none" rtlCol="0">
            <a:spAutoFit/>
          </a:bodyPr>
          <a:lstStyle/>
          <a:p>
            <a:r>
              <a:rPr lang="en-US" sz="40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pic>
        <p:nvPicPr>
          <p:cNvPr id="12" name="Picture 11">
            <a:extLst>
              <a:ext uri="{FF2B5EF4-FFF2-40B4-BE49-F238E27FC236}">
                <a16:creationId xmlns:a16="http://schemas.microsoft.com/office/drawing/2014/main" id="{47F7FCC9-1039-46C8-BD0B-1FC7198DA8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561" y="6778721"/>
            <a:ext cx="1427143" cy="2217564"/>
          </a:xfrm>
          <a:prstGeom prst="rect">
            <a:avLst/>
          </a:prstGeom>
        </p:spPr>
      </p:pic>
    </p:spTree>
    <p:extLst>
      <p:ext uri="{BB962C8B-B14F-4D97-AF65-F5344CB8AC3E}">
        <p14:creationId xmlns:p14="http://schemas.microsoft.com/office/powerpoint/2010/main" val="217130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par>
                                <p:cTn id="28" presetID="47"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p:bldP spid="20" grpId="0"/>
      <p:bldP spid="21"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47B60F8D-7ED6-4B0A-93E4-4741377BC803}"/>
  <p:tag name="GENSWF_ADVANCE_TIME" val="5"/>
  <p:tag name="TIMING" val="|0.001|0.5|0.5"/>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TotalTime>
  <Words>430</Words>
  <Application>Microsoft Office PowerPoint</Application>
  <PresentationFormat>Tùy chỉnh</PresentationFormat>
  <Paragraphs>78</Paragraphs>
  <Slides>11</Slides>
  <Notes>8</Notes>
  <HiddenSlides>0</HiddenSlides>
  <MMClips>0</MMClips>
  <ScaleCrop>false</ScaleCrop>
  <HeadingPairs>
    <vt:vector size="6" baseType="variant">
      <vt:variant>
        <vt:lpstr>Phông được Dùng</vt:lpstr>
      </vt:variant>
      <vt:variant>
        <vt:i4>9</vt:i4>
      </vt:variant>
      <vt:variant>
        <vt:lpstr>Chủ đề</vt:lpstr>
      </vt:variant>
      <vt:variant>
        <vt:i4>2</vt:i4>
      </vt:variant>
      <vt:variant>
        <vt:lpstr>Tiêu đề Bản chiếu</vt:lpstr>
      </vt:variant>
      <vt:variant>
        <vt:i4>11</vt:i4>
      </vt:variant>
    </vt:vector>
  </HeadingPairs>
  <TitlesOfParts>
    <vt:vector size="22" baseType="lpstr">
      <vt:lpstr>Arial</vt:lpstr>
      <vt:lpstr>Arial Rounded MT Bold</vt:lpstr>
      <vt:lpstr>Arial-Rounded</vt:lpstr>
      <vt:lpstr>Calibri</vt:lpstr>
      <vt:lpstr>Calibri Light</vt:lpstr>
      <vt:lpstr>HP001 4 hàng</vt:lpstr>
      <vt:lpstr>iCiel Cadena</vt:lpstr>
      <vt:lpstr>iCiel Crocante</vt:lpstr>
      <vt:lpstr>Montserrat</vt:lpstr>
      <vt:lpstr>Office Theme</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Đỗ Thanh Huyền</cp:lastModifiedBy>
  <cp:revision>363</cp:revision>
  <dcterms:created xsi:type="dcterms:W3CDTF">2021-06-15T15:52:51Z</dcterms:created>
  <dcterms:modified xsi:type="dcterms:W3CDTF">2021-12-02T06:50:14Z</dcterms:modified>
</cp:coreProperties>
</file>